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4" r:id="rId1"/>
    <p:sldMasterId id="2147483664" r:id="rId2"/>
  </p:sldMasterIdLst>
  <p:notesMasterIdLst>
    <p:notesMasterId r:id="rId4"/>
  </p:notesMasterIdLst>
  <p:handoutMasterIdLst>
    <p:handoutMasterId r:id="rId5"/>
  </p:handoutMasterIdLst>
  <p:sldIdLst>
    <p:sldId id="497" r:id="rId3"/>
  </p:sldIdLst>
  <p:sldSz cx="9144000" cy="6858000" type="screen4x3"/>
  <p:notesSz cx="6724650" cy="9774238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079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363"/>
    <a:srgbClr val="ACACAC"/>
    <a:srgbClr val="C1002A"/>
    <a:srgbClr val="21FF85"/>
    <a:srgbClr val="99CCFF"/>
    <a:srgbClr val="CCECFF"/>
    <a:srgbClr val="003399"/>
    <a:srgbClr val="3333FF"/>
    <a:srgbClr val="33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27" autoAdjust="0"/>
    <p:restoredTop sz="81796" autoAdjust="0"/>
  </p:normalViewPr>
  <p:slideViewPr>
    <p:cSldViewPr snapToObjects="1">
      <p:cViewPr>
        <p:scale>
          <a:sx n="91" d="100"/>
          <a:sy n="91" d="100"/>
        </p:scale>
        <p:origin x="-10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70"/>
    </p:cViewPr>
  </p:sorterViewPr>
  <p:notesViewPr>
    <p:cSldViewPr snapToObjects="1">
      <p:cViewPr varScale="1">
        <p:scale>
          <a:sx n="56" d="100"/>
          <a:sy n="56" d="100"/>
        </p:scale>
        <p:origin x="-2454" y="-102"/>
      </p:cViewPr>
      <p:guideLst>
        <p:guide orient="horz" pos="3079"/>
        <p:guide pos="211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5526"/>
            <a:ext cx="2914015" cy="488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852" tIns="45926" rIns="91852" bIns="4592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636" y="9285526"/>
            <a:ext cx="2914015" cy="488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852" tIns="45926" rIns="91852" bIns="4592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F667ECA-762D-4C40-B5E8-F7D0F661C64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76137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4015" cy="488712"/>
          </a:xfrm>
          <a:prstGeom prst="rect">
            <a:avLst/>
          </a:prstGeom>
        </p:spPr>
        <p:txBody>
          <a:bodyPr vert="horz" wrap="square" lIns="91852" tIns="45926" rIns="91852" bIns="4592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de-DE"/>
              <a:t>Abteilung Internationales – Workshop mit dem FB 05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09080" y="1"/>
            <a:ext cx="2914015" cy="488712"/>
          </a:xfrm>
          <a:prstGeom prst="rect">
            <a:avLst/>
          </a:prstGeom>
        </p:spPr>
        <p:txBody>
          <a:bodyPr vert="horz" lIns="91852" tIns="45926" rIns="91852" bIns="4592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7C92C17-449B-424D-88DF-3E53BBFF012C}" type="datetime1">
              <a:rPr lang="de-DE" smtClean="0"/>
              <a:pPr>
                <a:defRPr/>
              </a:pPr>
              <a:t>27.09.2018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52" tIns="45926" rIns="91852" bIns="45926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2465" y="4642763"/>
            <a:ext cx="5379720" cy="4398407"/>
          </a:xfrm>
          <a:prstGeom prst="rect">
            <a:avLst/>
          </a:prstGeom>
        </p:spPr>
        <p:txBody>
          <a:bodyPr vert="horz" wrap="square" lIns="91852" tIns="45926" rIns="91852" bIns="45926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914015" cy="488712"/>
          </a:xfrm>
          <a:prstGeom prst="rect">
            <a:avLst/>
          </a:prstGeom>
        </p:spPr>
        <p:txBody>
          <a:bodyPr vert="horz" wrap="square" lIns="91852" tIns="45926" rIns="91852" bIns="4592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09080" y="9283830"/>
            <a:ext cx="2914015" cy="488712"/>
          </a:xfrm>
          <a:prstGeom prst="rect">
            <a:avLst/>
          </a:prstGeom>
        </p:spPr>
        <p:txBody>
          <a:bodyPr vert="horz" lIns="91852" tIns="45926" rIns="91852" bIns="4592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B54C64C-FA49-4E56-BB74-47E2F63DA5B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87431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buFontTx/>
              <a:buNone/>
            </a:pPr>
            <a:endParaRPr lang="de-DE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5B096D-0CDA-4980-8419-FDD3F02738EA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1685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-76200"/>
            <a:ext cx="9144000" cy="601200"/>
          </a:xfrm>
          <a:prstGeom prst="rect">
            <a:avLst/>
          </a:prstGeom>
          <a:effectLst>
            <a:outerShdw blurRad="50800" dist="38100" dir="5400000">
              <a:srgbClr val="000000">
                <a:alpha val="43000"/>
              </a:srgbClr>
            </a:outerShdw>
            <a:reflection blurRad="6350" stA="50000" endA="300" endPos="90000" dir="5400000" sy="-100000" algn="bl" rotWithShape="0"/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latin typeface="Arial Narrow" pitchFamily="34" charset="0"/>
            </a:endParaRPr>
          </a:p>
        </p:txBody>
      </p:sp>
      <p:pic>
        <p:nvPicPr>
          <p:cNvPr id="5" name="Bild 23" descr="JGU-Logo_farbe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29425" y="5292725"/>
            <a:ext cx="23368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Gerade Verbindung 5"/>
          <p:cNvCxnSpPr/>
          <p:nvPr/>
        </p:nvCxnSpPr>
        <p:spPr>
          <a:xfrm>
            <a:off x="438150" y="6286500"/>
            <a:ext cx="2133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461" name="Textplatzhalt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 smtClean="0">
                <a:latin typeface="Calibri" pitchFamily="34" charset="0"/>
              </a:defRPr>
            </a:lvl1pPr>
          </a:lstStyle>
          <a:p>
            <a:pPr lvl="0"/>
            <a:r>
              <a:rPr lang="de-DE" noProof="0" smtClean="0"/>
              <a:t>Klicken Sie, um das Format des Untertitelmasters zu bearbeiten</a:t>
            </a:r>
          </a:p>
        </p:txBody>
      </p:sp>
      <p:sp>
        <p:nvSpPr>
          <p:cNvPr id="19462" name="Titelplatzhalter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extLst/>
        </p:spPr>
        <p:txBody>
          <a:bodyPr/>
          <a:lstStyle>
            <a:lvl1pPr>
              <a:defRPr smtClean="0"/>
            </a:lvl1pPr>
          </a:lstStyle>
          <a:p>
            <a:pPr lvl="0"/>
            <a:r>
              <a:rPr lang="de-DE" noProof="0" smtClean="0"/>
              <a:t>format zu bearbeiten</a:t>
            </a: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Folie Nr. 	</a:t>
            </a:r>
            <a:fld id="{5DE5704F-571A-4D47-9578-D568E12D08D2}" type="slidenum">
              <a:rPr lang="de-DE"/>
              <a:pPr>
                <a:defRPr/>
              </a:pPr>
              <a:t>‹Nr.›</a:t>
            </a:fld>
            <a:r>
              <a:rPr lang="de-DE"/>
              <a:t/>
            </a:r>
            <a:br>
              <a:rPr lang="de-DE"/>
            </a:br>
            <a:r>
              <a:rPr lang="de-DE"/>
              <a:t>Datum: 	</a:t>
            </a:r>
            <a:fld id="{24AB9230-679F-1045-B49B-98C0DCAF56BA}" type="datetimeFigureOut">
              <a:rPr lang="de-DE"/>
              <a:pPr>
                <a:defRPr/>
              </a:pPr>
              <a:t>27.09.2018</a:t>
            </a:fld>
            <a:endParaRPr lang="de-DE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53337-0278-48EA-AECF-8279910A182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FA691-8AC0-4739-B76C-28D85787304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140B5-BC49-4412-8FF7-D8D83CBE7E9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20D10-7E3A-4D4C-A67C-134B402E3BA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>
            <a:lvl1pPr>
              <a:defRPr sz="1600">
                <a:latin typeface="Arial Narrow" pitchFamily="34" charset="0"/>
              </a:defRPr>
            </a:lvl1pPr>
            <a:lvl2pPr>
              <a:defRPr sz="1600">
                <a:latin typeface="Arial Narrow" pitchFamily="34" charset="0"/>
              </a:defRPr>
            </a:lvl2pPr>
            <a:lvl3pPr>
              <a:defRPr sz="1600">
                <a:latin typeface="Arial Narrow" pitchFamily="34" charset="0"/>
              </a:defRPr>
            </a:lvl3pPr>
            <a:lvl4pPr>
              <a:defRPr sz="1600">
                <a:latin typeface="Arial Narrow" pitchFamily="34" charset="0"/>
              </a:defRPr>
            </a:lvl4pPr>
            <a:lvl5pPr>
              <a:defRPr sz="1600">
                <a:latin typeface="Arial Narrow" pitchFamily="34" charset="0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Nr. 	</a:t>
            </a:r>
            <a:fld id="{0100B638-0DEE-44E6-B712-43F41D5582E6}" type="slidenum">
              <a:rPr lang="de-DE"/>
              <a:pPr>
                <a:defRPr/>
              </a:pPr>
              <a:t>‹Nr.›</a:t>
            </a:fld>
            <a:r>
              <a:rPr lang="de-DE"/>
              <a:t/>
            </a:r>
            <a:br>
              <a:rPr lang="de-DE"/>
            </a:br>
            <a:r>
              <a:rPr lang="de-DE"/>
              <a:t>Datum: 	15.04.2011</a:t>
            </a:r>
          </a:p>
        </p:txBody>
      </p:sp>
      <p:sp>
        <p:nvSpPr>
          <p:cNvPr id="14" name="Titelplatzhalter 1"/>
          <p:cNvSpPr txBox="1">
            <a:spLocks/>
          </p:cNvSpPr>
          <p:nvPr userDrawn="1"/>
        </p:nvSpPr>
        <p:spPr bwMode="auto">
          <a:xfrm>
            <a:off x="457200" y="2852936"/>
            <a:ext cx="8472518" cy="42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Mastertitelformat bearbeiten</a:t>
            </a:r>
            <a:endParaRPr kumimoji="0" lang="de-DE" sz="25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16" name="Grafik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949280"/>
            <a:ext cx="1490805" cy="101308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950" y="6230815"/>
            <a:ext cx="1009999" cy="486344"/>
          </a:xfrm>
          <a:prstGeom prst="rect">
            <a:avLst/>
          </a:prstGeom>
        </p:spPr>
      </p:pic>
      <p:pic>
        <p:nvPicPr>
          <p:cNvPr id="19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29" r="12998" b="12407"/>
          <a:stretch/>
        </p:blipFill>
        <p:spPr bwMode="auto">
          <a:xfrm>
            <a:off x="3418842" y="6200926"/>
            <a:ext cx="684108" cy="546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feld 24"/>
          <p:cNvSpPr txBox="1">
            <a:spLocks noChangeArrowheads="1"/>
          </p:cNvSpPr>
          <p:nvPr userDrawn="1"/>
        </p:nvSpPr>
        <p:spPr bwMode="auto">
          <a:xfrm>
            <a:off x="6300192" y="333921"/>
            <a:ext cx="398303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600" b="1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Campusweite Schreibwerkstatt		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rgbClr val="ACACAC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1" name="Gerade Verbindung 7"/>
          <p:cNvCxnSpPr/>
          <p:nvPr userDrawn="1"/>
        </p:nvCxnSpPr>
        <p:spPr>
          <a:xfrm>
            <a:off x="6012160" y="333921"/>
            <a:ext cx="3114946" cy="1"/>
          </a:xfrm>
          <a:prstGeom prst="line">
            <a:avLst/>
          </a:prstGeom>
          <a:ln>
            <a:solidFill>
              <a:srgbClr val="ACACA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feld 34"/>
          <p:cNvSpPr txBox="1">
            <a:spLocks noChangeArrowheads="1"/>
          </p:cNvSpPr>
          <p:nvPr userDrawn="1"/>
        </p:nvSpPr>
        <p:spPr bwMode="auto">
          <a:xfrm>
            <a:off x="1206226" y="33883"/>
            <a:ext cx="75612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Einstieg 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Recherche 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Studie/Analyse 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Rohfassung 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berarbeitung 	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rgbClr val="ACACAC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332656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6" name="Rectangle 7"/>
          <p:cNvSpPr>
            <a:spLocks noChangeArrowheads="1"/>
          </p:cNvSpPr>
          <p:nvPr userDrawn="1"/>
        </p:nvSpPr>
        <p:spPr bwMode="auto">
          <a:xfrm>
            <a:off x="1332656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Textfeld 6"/>
          <p:cNvSpPr txBox="1"/>
          <p:nvPr userDrawn="1"/>
        </p:nvSpPr>
        <p:spPr>
          <a:xfrm>
            <a:off x="4464020" y="6453139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Nora Hoffmann</a:t>
            </a:r>
            <a:endParaRPr lang="de-DE" sz="12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9A6EC-DC59-4BCB-BEB0-D1BF2745CCA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5F375-7FDA-4778-BDF8-20066BB025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7B9EB-E81E-46D0-B08D-68701642BE9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BDBF2-59BF-42EC-9A91-F97944398CB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DDC72-7EC0-4ADE-852F-E9CF3F2A501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F8E96-FD18-406B-9F75-2F3A4C846F0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ECD0E-1B80-4798-8392-37692F54D23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743200" y="6356350"/>
            <a:ext cx="4343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5152" y="6356350"/>
            <a:ext cx="514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8C76392-D30F-4104-B118-39531D38FC7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38150" y="76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e-DE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4750BA-5DFA-49F2-8F72-A42326EE148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1"/>
          <p:cNvSpPr>
            <a:spLocks noGrp="1"/>
          </p:cNvSpPr>
          <p:nvPr>
            <p:ph type="title" idx="4294967295"/>
          </p:nvPr>
        </p:nvSpPr>
        <p:spPr>
          <a:xfrm>
            <a:off x="2616326" y="382173"/>
            <a:ext cx="3564904" cy="669032"/>
          </a:xfrm>
        </p:spPr>
        <p:txBody>
          <a:bodyPr/>
          <a:lstStyle/>
          <a:p>
            <a:pPr lvl="0" algn="ctr"/>
            <a:r>
              <a:rPr lang="de-DE" sz="2000" b="1" dirty="0" smtClean="0">
                <a:latin typeface="Calibri" panose="020F0502020204030204" pitchFamily="34" charset="0"/>
              </a:rPr>
              <a:t>Bedeutung des Überarbeitens</a:t>
            </a:r>
            <a:endParaRPr lang="de-DE" sz="2000" b="1" dirty="0">
              <a:latin typeface="Calibri" panose="020F0502020204030204" pitchFamily="34" charset="0"/>
            </a:endParaRPr>
          </a:p>
        </p:txBody>
      </p:sp>
      <p:sp>
        <p:nvSpPr>
          <p:cNvPr id="29" name="Abgerundetes Rechteck 28"/>
          <p:cNvSpPr/>
          <p:nvPr/>
        </p:nvSpPr>
        <p:spPr>
          <a:xfrm>
            <a:off x="452848" y="3140966"/>
            <a:ext cx="7920880" cy="1207744"/>
          </a:xfrm>
          <a:prstGeom prst="roundRect">
            <a:avLst/>
          </a:prstGeom>
          <a:gradFill flip="none" rotWithShape="1">
            <a:gsLst>
              <a:gs pos="0">
                <a:srgbClr val="636363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rgbClr val="C1002A"/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Abgerundetes Rechteck 30"/>
          <p:cNvSpPr/>
          <p:nvPr/>
        </p:nvSpPr>
        <p:spPr>
          <a:xfrm>
            <a:off x="5709432" y="5877272"/>
            <a:ext cx="2520280" cy="720080"/>
          </a:xfrm>
          <a:prstGeom prst="roundRect">
            <a:avLst/>
          </a:prstGeom>
          <a:solidFill>
            <a:srgbClr val="C1002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scientific</a:t>
            </a:r>
            <a:r>
              <a:rPr lang="de-DE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de-DE" sz="20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community</a:t>
            </a:r>
            <a:r>
              <a:rPr lang="de-DE" sz="2000" dirty="0">
                <a:solidFill>
                  <a:schemeClr val="bg1"/>
                </a:solidFill>
                <a:latin typeface="Calibri" panose="020F0502020204030204" pitchFamily="34" charset="0"/>
              </a:rPr>
              <a:t> (</a:t>
            </a:r>
            <a:r>
              <a:rPr lang="de-DE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Leser/in</a:t>
            </a:r>
            <a:r>
              <a:rPr lang="de-DE" sz="2000" dirty="0">
                <a:solidFill>
                  <a:schemeClr val="bg1"/>
                </a:solidFill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392453" y="3233972"/>
            <a:ext cx="492443" cy="115213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Text</a:t>
            </a:r>
            <a:endParaRPr lang="de-DE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Abgerundetes Rechteck 32"/>
          <p:cNvSpPr/>
          <p:nvPr/>
        </p:nvSpPr>
        <p:spPr>
          <a:xfrm>
            <a:off x="6206878" y="3429000"/>
            <a:ext cx="1734802" cy="792088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Endversion</a:t>
            </a:r>
            <a:endParaRPr lang="de-DE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4" name="Pfeil nach rechts 33"/>
          <p:cNvSpPr/>
          <p:nvPr/>
        </p:nvSpPr>
        <p:spPr>
          <a:xfrm>
            <a:off x="2469072" y="2564904"/>
            <a:ext cx="3593790" cy="2376264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C1002A"/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Pfeil nach rechts 34"/>
          <p:cNvSpPr/>
          <p:nvPr/>
        </p:nvSpPr>
        <p:spPr>
          <a:xfrm>
            <a:off x="812888" y="2564904"/>
            <a:ext cx="2520280" cy="2376264"/>
          </a:xfrm>
          <a:prstGeom prst="rightArrow">
            <a:avLst/>
          </a:prstGeom>
          <a:gradFill flip="none" rotWithShape="1">
            <a:gsLst>
              <a:gs pos="0">
                <a:srgbClr val="636363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/>
          <p:cNvSpPr txBox="1"/>
          <p:nvPr/>
        </p:nvSpPr>
        <p:spPr>
          <a:xfrm>
            <a:off x="3909232" y="3645026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Überarbeiten</a:t>
            </a:r>
            <a:endParaRPr lang="de-DE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7" name="Nach oben gekrümmter Pfeil 36"/>
          <p:cNvSpPr/>
          <p:nvPr/>
        </p:nvSpPr>
        <p:spPr>
          <a:xfrm>
            <a:off x="4485296" y="3933058"/>
            <a:ext cx="864096" cy="360040"/>
          </a:xfrm>
          <a:prstGeom prst="curvedUpArrow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38" name="Nach oben gekrümmter Pfeil 37"/>
          <p:cNvSpPr/>
          <p:nvPr/>
        </p:nvSpPr>
        <p:spPr>
          <a:xfrm rot="10800000">
            <a:off x="4629312" y="3454238"/>
            <a:ext cx="576064" cy="262795"/>
          </a:xfrm>
          <a:prstGeom prst="curvedUpArrow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39" name="Nach oben gekrümmter Pfeil 38"/>
          <p:cNvSpPr/>
          <p:nvPr/>
        </p:nvSpPr>
        <p:spPr>
          <a:xfrm rot="10800000">
            <a:off x="4269272" y="3212976"/>
            <a:ext cx="1296144" cy="504057"/>
          </a:xfrm>
          <a:prstGeom prst="curvedUpArrow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40" name="Abgerundetes Rechteck 39"/>
          <p:cNvSpPr/>
          <p:nvPr/>
        </p:nvSpPr>
        <p:spPr>
          <a:xfrm>
            <a:off x="812888" y="3429000"/>
            <a:ext cx="1574172" cy="792088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Entwurf/</a:t>
            </a:r>
            <a:br>
              <a:rPr lang="de-DE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de-DE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Rohfassung</a:t>
            </a:r>
            <a:endParaRPr lang="de-DE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41" name="Gerade Verbindung mit Pfeil 40"/>
          <p:cNvCxnSpPr/>
          <p:nvPr/>
        </p:nvCxnSpPr>
        <p:spPr>
          <a:xfrm flipV="1">
            <a:off x="1532968" y="1556792"/>
            <a:ext cx="0" cy="158417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/>
          <p:nvPr/>
        </p:nvCxnSpPr>
        <p:spPr>
          <a:xfrm flipV="1">
            <a:off x="6918872" y="4365104"/>
            <a:ext cx="0" cy="151216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feld 42"/>
          <p:cNvSpPr txBox="1"/>
          <p:nvPr/>
        </p:nvSpPr>
        <p:spPr>
          <a:xfrm>
            <a:off x="92808" y="1628800"/>
            <a:ext cx="36724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Calibri" panose="020F0502020204030204" pitchFamily="34" charset="0"/>
              </a:rPr>
              <a:t>Entwicklung    eigener Gedanken</a:t>
            </a:r>
          </a:p>
          <a:p>
            <a:r>
              <a:rPr lang="de-DE" sz="2000" dirty="0" smtClean="0">
                <a:latin typeface="Calibri" panose="020F0502020204030204" pitchFamily="34" charset="0"/>
              </a:rPr>
              <a:t>    </a:t>
            </a:r>
          </a:p>
          <a:p>
            <a:r>
              <a:rPr lang="de-DE" sz="2000" dirty="0">
                <a:latin typeface="Calibri" panose="020F0502020204030204" pitchFamily="34" charset="0"/>
              </a:rPr>
              <a:t> </a:t>
            </a:r>
            <a:r>
              <a:rPr lang="de-DE" sz="2000" dirty="0" smtClean="0">
                <a:latin typeface="Calibri" panose="020F0502020204030204" pitchFamily="34" charset="0"/>
              </a:rPr>
              <a:t>    schreiber-  bezogen</a:t>
            </a:r>
            <a:endParaRPr lang="de-DE" sz="2000" dirty="0">
              <a:latin typeface="Calibri" panose="020F050202020403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3261160" y="3302206"/>
            <a:ext cx="11521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latin typeface="Calibri" panose="020F0502020204030204" pitchFamily="34" charset="0"/>
              </a:rPr>
              <a:t>Struktur</a:t>
            </a:r>
          </a:p>
          <a:p>
            <a:pPr algn="ctr"/>
            <a:r>
              <a:rPr lang="de-DE" sz="2000" dirty="0" smtClean="0">
                <a:latin typeface="Calibri" panose="020F0502020204030204" pitchFamily="34" charset="0"/>
              </a:rPr>
              <a:t>Sprache</a:t>
            </a:r>
          </a:p>
          <a:p>
            <a:pPr algn="ctr"/>
            <a:r>
              <a:rPr lang="de-DE" sz="2000" dirty="0" smtClean="0">
                <a:latin typeface="Calibri" panose="020F0502020204030204" pitchFamily="34" charset="0"/>
              </a:rPr>
              <a:t>Form</a:t>
            </a:r>
            <a:endParaRPr lang="de-DE" sz="2000" dirty="0">
              <a:latin typeface="Calibri" panose="020F0502020204030204" pitchFamily="34" charset="0"/>
            </a:endParaRPr>
          </a:p>
        </p:txBody>
      </p:sp>
      <p:sp>
        <p:nvSpPr>
          <p:cNvPr id="45" name="Abgerundetes Rechteck 44"/>
          <p:cNvSpPr/>
          <p:nvPr/>
        </p:nvSpPr>
        <p:spPr>
          <a:xfrm>
            <a:off x="539552" y="836712"/>
            <a:ext cx="1944216" cy="720080"/>
          </a:xfrm>
          <a:prstGeom prst="roundRect">
            <a:avLst/>
          </a:prstGeom>
          <a:solidFill>
            <a:srgbClr val="63636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Schreiber/in</a:t>
            </a:r>
            <a:endParaRPr lang="de-DE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8111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4" grpId="0" animBg="1"/>
      <p:bldP spid="37" grpId="0" animBg="1"/>
      <p:bldP spid="38" grpId="0" animBg="1"/>
      <p:bldP spid="39" grpId="0" animBg="1"/>
      <p:bldP spid="43" grpId="0"/>
      <p:bldP spid="45" grpId="0" animBg="1"/>
    </p:bldLst>
  </p:timing>
</p:sld>
</file>

<file path=ppt/theme/theme1.xml><?xml version="1.0" encoding="utf-8"?>
<a:theme xmlns:a="http://schemas.openxmlformats.org/drawingml/2006/main" name="3_Pro_GeistSozial">
  <a:themeElements>
    <a:clrScheme name="Graustuf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3_Pro_GeistSozial">
      <a:majorFont>
        <a:latin typeface="Arial Narrow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C:\temp\JGU_PowerPoint.pot</Template>
  <TotalTime>0</TotalTime>
  <Words>25</Words>
  <Application>Microsoft Office PowerPoint</Application>
  <PresentationFormat>Bildschirmpräsentation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3_Pro_GeistSozial</vt:lpstr>
      <vt:lpstr>Benutzerdefiniertes Design</vt:lpstr>
      <vt:lpstr>Bedeutung des Überarbeitens</vt:lpstr>
    </vt:vector>
  </TitlesOfParts>
  <Company>Universität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NH</dc:creator>
  <cp:lastModifiedBy>Wittenhagen, Arnold</cp:lastModifiedBy>
  <cp:revision>1480</cp:revision>
  <cp:lastPrinted>2014-05-15T10:37:18Z</cp:lastPrinted>
  <dcterms:created xsi:type="dcterms:W3CDTF">2010-02-05T08:31:44Z</dcterms:created>
  <dcterms:modified xsi:type="dcterms:W3CDTF">2018-09-27T11:00:12Z</dcterms:modified>
</cp:coreProperties>
</file>