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54" r:id="rId1"/>
    <p:sldMasterId id="2147483664" r:id="rId2"/>
  </p:sldMasterIdLst>
  <p:notesMasterIdLst>
    <p:notesMasterId r:id="rId4"/>
  </p:notesMasterIdLst>
  <p:handoutMasterIdLst>
    <p:handoutMasterId r:id="rId5"/>
  </p:handoutMasterIdLst>
  <p:sldIdLst>
    <p:sldId id="497" r:id="rId3"/>
  </p:sldIdLst>
  <p:sldSz cx="9144000" cy="6858000" type="screen4x3"/>
  <p:notesSz cx="6724650" cy="9774238"/>
  <p:defaultTextStyle>
    <a:defPPr>
      <a:defRPr lang="de-DE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079" userDrawn="1">
          <p15:clr>
            <a:srgbClr val="A4A3A4"/>
          </p15:clr>
        </p15:guide>
        <p15:guide id="2" pos="2117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36363"/>
    <a:srgbClr val="C1002A"/>
    <a:srgbClr val="ACACAC"/>
    <a:srgbClr val="21FF85"/>
    <a:srgbClr val="99CCFF"/>
    <a:srgbClr val="CCECFF"/>
    <a:srgbClr val="003399"/>
    <a:srgbClr val="3333FF"/>
    <a:srgbClr val="3366FF"/>
    <a:srgbClr val="66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027" autoAdjust="0"/>
    <p:restoredTop sz="81449" autoAdjust="0"/>
  </p:normalViewPr>
  <p:slideViewPr>
    <p:cSldViewPr snapToObjects="1">
      <p:cViewPr>
        <p:scale>
          <a:sx n="208" d="100"/>
          <a:sy n="208" d="100"/>
        </p:scale>
        <p:origin x="2376" y="76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870"/>
    </p:cViewPr>
  </p:sorterViewPr>
  <p:notesViewPr>
    <p:cSldViewPr snapToObjects="1">
      <p:cViewPr varScale="1">
        <p:scale>
          <a:sx n="56" d="100"/>
          <a:sy n="56" d="100"/>
        </p:scale>
        <p:origin x="-2454" y="-102"/>
      </p:cViewPr>
      <p:guideLst>
        <p:guide orient="horz" pos="3079"/>
        <p:guide pos="211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285526"/>
            <a:ext cx="2914015" cy="48871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852" tIns="45926" rIns="91852" bIns="45926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584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0636" y="9285526"/>
            <a:ext cx="2914015" cy="48871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852" tIns="45926" rIns="91852" bIns="45926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2F667ECA-762D-4C40-B5E8-F7D0F661C64C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0761377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14015" cy="488712"/>
          </a:xfrm>
          <a:prstGeom prst="rect">
            <a:avLst/>
          </a:prstGeom>
        </p:spPr>
        <p:txBody>
          <a:bodyPr vert="horz" wrap="square" lIns="91852" tIns="45926" rIns="91852" bIns="45926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r>
              <a:rPr lang="de-DE"/>
              <a:t>Abteilung Internationales – Workshop mit dem FB 05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09080" y="1"/>
            <a:ext cx="2914015" cy="488712"/>
          </a:xfrm>
          <a:prstGeom prst="rect">
            <a:avLst/>
          </a:prstGeom>
        </p:spPr>
        <p:txBody>
          <a:bodyPr vert="horz" lIns="91852" tIns="45926" rIns="91852" bIns="45926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47C92C17-449B-424D-88DF-3E53BBFF012C}" type="datetime1">
              <a:rPr lang="de-DE" smtClean="0"/>
              <a:pPr>
                <a:defRPr/>
              </a:pPr>
              <a:t>27.09.2018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33425"/>
            <a:ext cx="4886325" cy="36655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852" tIns="45926" rIns="91852" bIns="45926" rtlCol="0" anchor="ctr"/>
          <a:lstStyle/>
          <a:p>
            <a:pPr lvl="0"/>
            <a:endParaRPr lang="de-DE" noProof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2465" y="4642763"/>
            <a:ext cx="5379720" cy="4398407"/>
          </a:xfrm>
          <a:prstGeom prst="rect">
            <a:avLst/>
          </a:prstGeom>
        </p:spPr>
        <p:txBody>
          <a:bodyPr vert="horz" wrap="square" lIns="91852" tIns="45926" rIns="91852" bIns="45926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de-DE" noProof="0" smtClean="0"/>
              <a:t>Mastertextformat bearbeiten</a:t>
            </a:r>
          </a:p>
          <a:p>
            <a:pPr lvl="1"/>
            <a:r>
              <a:rPr lang="de-DE" noProof="0" smtClean="0"/>
              <a:t>Zweite Ebene</a:t>
            </a:r>
          </a:p>
          <a:p>
            <a:pPr lvl="2"/>
            <a:r>
              <a:rPr lang="de-DE" noProof="0" smtClean="0"/>
              <a:t>Dritte Ebene</a:t>
            </a:r>
          </a:p>
          <a:p>
            <a:pPr lvl="3"/>
            <a:r>
              <a:rPr lang="de-DE" noProof="0" smtClean="0"/>
              <a:t>Vierte Ebene</a:t>
            </a:r>
          </a:p>
          <a:p>
            <a:pPr lvl="4"/>
            <a:r>
              <a:rPr lang="de-DE" noProof="0" smtClean="0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283830"/>
            <a:ext cx="2914015" cy="488712"/>
          </a:xfrm>
          <a:prstGeom prst="rect">
            <a:avLst/>
          </a:prstGeom>
        </p:spPr>
        <p:txBody>
          <a:bodyPr vert="horz" wrap="square" lIns="91852" tIns="45926" rIns="91852" bIns="45926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09080" y="9283830"/>
            <a:ext cx="2914015" cy="488712"/>
          </a:xfrm>
          <a:prstGeom prst="rect">
            <a:avLst/>
          </a:prstGeom>
        </p:spPr>
        <p:txBody>
          <a:bodyPr vert="horz" lIns="91852" tIns="45926" rIns="91852" bIns="45926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2B54C64C-FA49-4E56-BB74-47E2F63DA5BF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7874314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Folienbildplatzhalt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7" name="Notizenplatzhalt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>
              <a:buFontTx/>
              <a:buNone/>
            </a:pPr>
            <a:endParaRPr lang="de-DE" dirty="0" smtClean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05B096D-0CDA-4980-8419-FDD3F02738EA}" type="slidenum">
              <a:rPr lang="de-DE" smtClean="0"/>
              <a:pPr>
                <a:defRPr/>
              </a:pPr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616855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gi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>
          <a:xfrm>
            <a:off x="0" y="-76200"/>
            <a:ext cx="9144000" cy="601200"/>
          </a:xfrm>
          <a:prstGeom prst="rect">
            <a:avLst/>
          </a:prstGeom>
          <a:effectLst>
            <a:outerShdw blurRad="50800" dist="38100" dir="5400000">
              <a:srgbClr val="000000">
                <a:alpha val="43000"/>
              </a:srgbClr>
            </a:outerShdw>
            <a:reflection blurRad="6350" stA="50000" endA="300" endPos="90000" dir="5400000" sy="-100000" algn="bl" rotWithShape="0"/>
          </a:effectLst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latin typeface="Arial Narrow" pitchFamily="34" charset="0"/>
            </a:endParaRPr>
          </a:p>
        </p:txBody>
      </p:sp>
      <p:pic>
        <p:nvPicPr>
          <p:cNvPr id="5" name="Bild 23" descr="JGU-Logo_farbe.wmf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29425" y="5292725"/>
            <a:ext cx="2336800" cy="158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6" name="Gerade Verbindung 5"/>
          <p:cNvCxnSpPr/>
          <p:nvPr/>
        </p:nvCxnSpPr>
        <p:spPr>
          <a:xfrm>
            <a:off x="438150" y="6286500"/>
            <a:ext cx="21336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461" name="Textplatzhalter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Arial" charset="0"/>
              <a:buNone/>
              <a:defRPr smtClean="0">
                <a:latin typeface="Calibri" pitchFamily="34" charset="0"/>
              </a:defRPr>
            </a:lvl1pPr>
          </a:lstStyle>
          <a:p>
            <a:pPr lvl="0"/>
            <a:r>
              <a:rPr lang="de-DE" noProof="0" smtClean="0"/>
              <a:t>Klicken Sie, um das Format des Untertitelmasters zu bearbeiten</a:t>
            </a:r>
          </a:p>
        </p:txBody>
      </p:sp>
      <p:sp>
        <p:nvSpPr>
          <p:cNvPr id="19462" name="Titelplatzhalter 1"/>
          <p:cNvSpPr>
            <a:spLocks noGrp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  <a:extLst/>
        </p:spPr>
        <p:txBody>
          <a:bodyPr/>
          <a:lstStyle>
            <a:lvl1pPr>
              <a:defRPr smtClean="0"/>
            </a:lvl1pPr>
          </a:lstStyle>
          <a:p>
            <a:pPr lvl="0"/>
            <a:r>
              <a:rPr lang="de-DE" noProof="0" smtClean="0"/>
              <a:t>format zu bearbeiten</a:t>
            </a:r>
          </a:p>
        </p:txBody>
      </p:sp>
      <p:sp>
        <p:nvSpPr>
          <p:cNvPr id="7" name="Fußzeilenplatzhalter 4"/>
          <p:cNvSpPr>
            <a:spLocks noGrp="1"/>
          </p:cNvSpPr>
          <p:nvPr>
            <p:ph type="ftr" sz="quarter" idx="10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8" name="Foliennummernplatzhalter 5"/>
          <p:cNvSpPr>
            <a:spLocks noGrp="1"/>
          </p:cNvSpPr>
          <p:nvPr>
            <p:ph type="sldNum" sz="quarter" idx="11"/>
          </p:nvPr>
        </p:nvSpPr>
        <p:spPr>
          <a:xfrm>
            <a:off x="6553200" y="6248400"/>
            <a:ext cx="1905000" cy="457200"/>
          </a:xfrm>
        </p:spPr>
        <p:txBody>
          <a:bodyPr rtlCol="0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de-DE"/>
              <a:t>Folie Nr. 	</a:t>
            </a:r>
            <a:fld id="{5DE5704F-571A-4D47-9578-D568E12D08D2}" type="slidenum">
              <a:rPr lang="de-DE"/>
              <a:pPr>
                <a:defRPr/>
              </a:pPr>
              <a:t>‹Nr.›</a:t>
            </a:fld>
            <a:r>
              <a:rPr lang="de-DE"/>
              <a:t/>
            </a:r>
            <a:br>
              <a:rPr lang="de-DE"/>
            </a:br>
            <a:r>
              <a:rPr lang="de-DE"/>
              <a:t>Datum: 	</a:t>
            </a:r>
            <a:fld id="{24AB9230-679F-1045-B49B-98C0DCAF56BA}" type="datetimeFigureOut">
              <a:rPr lang="de-DE"/>
              <a:pPr>
                <a:defRPr/>
              </a:pPr>
              <a:t>27.09.2018</a:t>
            </a:fld>
            <a:endParaRPr lang="de-DE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253337-0278-48EA-AECF-8279910A182B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FFA691-8AC0-4739-B76C-28D857873042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3140B5-BC49-4412-8FF7-D8D83CBE7E92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920D10-7E3A-4D4C-A67C-134B402E3BA4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Inhaltsplatzhalt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 numCol="2">
            <a:normAutofit/>
          </a:bodyPr>
          <a:lstStyle>
            <a:lvl1pPr>
              <a:defRPr sz="1600">
                <a:latin typeface="Arial Narrow" pitchFamily="34" charset="0"/>
              </a:defRPr>
            </a:lvl1pPr>
            <a:lvl2pPr>
              <a:defRPr sz="1600">
                <a:latin typeface="Arial Narrow" pitchFamily="34" charset="0"/>
              </a:defRPr>
            </a:lvl2pPr>
            <a:lvl3pPr>
              <a:defRPr sz="1600">
                <a:latin typeface="Arial Narrow" pitchFamily="34" charset="0"/>
              </a:defRPr>
            </a:lvl3pPr>
            <a:lvl4pPr>
              <a:defRPr sz="1600">
                <a:latin typeface="Arial Narrow" pitchFamily="34" charset="0"/>
              </a:defRPr>
            </a:lvl4pPr>
            <a:lvl5pPr>
              <a:defRPr sz="1600">
                <a:latin typeface="Arial Narrow" pitchFamily="34" charset="0"/>
              </a:defRPr>
            </a:lvl5pPr>
          </a:lstStyle>
          <a:p>
            <a:pPr lvl="0"/>
            <a:r>
              <a:rPr lang="de-DE" dirty="0" smtClean="0"/>
              <a:t>Mastertextformat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sp>
        <p:nvSpPr>
          <p:cNvPr id="12" name="Foliennummernplatzhalter 5"/>
          <p:cNvSpPr>
            <a:spLocks noGrp="1"/>
          </p:cNvSpPr>
          <p:nvPr>
            <p:ph type="sldNum" sz="quarter" idx="15"/>
          </p:nvPr>
        </p:nvSpPr>
        <p:spPr>
          <a:xfrm>
            <a:off x="25152" y="6356350"/>
            <a:ext cx="5144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Folie Nr. 	</a:t>
            </a:r>
            <a:fld id="{0100B638-0DEE-44E6-B712-43F41D5582E6}" type="slidenum">
              <a:rPr lang="de-DE"/>
              <a:pPr>
                <a:defRPr/>
              </a:pPr>
              <a:t>‹Nr.›</a:t>
            </a:fld>
            <a:r>
              <a:rPr lang="de-DE"/>
              <a:t/>
            </a:r>
            <a:br>
              <a:rPr lang="de-DE"/>
            </a:br>
            <a:r>
              <a:rPr lang="de-DE"/>
              <a:t>Datum: 	15.04.2011</a:t>
            </a:r>
          </a:p>
        </p:txBody>
      </p:sp>
      <p:sp>
        <p:nvSpPr>
          <p:cNvPr id="13" name="Titelplatzhalter 1"/>
          <p:cNvSpPr txBox="1">
            <a:spLocks/>
          </p:cNvSpPr>
          <p:nvPr userDrawn="1"/>
        </p:nvSpPr>
        <p:spPr bwMode="auto">
          <a:xfrm>
            <a:off x="457200" y="2852936"/>
            <a:ext cx="8472518" cy="4286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Mastertitelformat bearbeiten</a:t>
            </a:r>
            <a:endParaRPr kumimoji="0" lang="de-DE" sz="25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" pitchFamily="34" charset="0"/>
              <a:ea typeface="+mj-ea"/>
              <a:cs typeface="+mj-cs"/>
            </a:endParaRPr>
          </a:p>
        </p:txBody>
      </p:sp>
      <p:pic>
        <p:nvPicPr>
          <p:cNvPr id="20" name="Grafik 1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0823" y="5975523"/>
            <a:ext cx="1490805" cy="1013081"/>
          </a:xfrm>
          <a:prstGeom prst="rect">
            <a:avLst/>
          </a:prstGeom>
        </p:spPr>
      </p:pic>
      <p:pic>
        <p:nvPicPr>
          <p:cNvPr id="21" name="Grafik 2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7744" y="6238892"/>
            <a:ext cx="1009999" cy="486344"/>
          </a:xfrm>
          <a:prstGeom prst="rect">
            <a:avLst/>
          </a:prstGeom>
        </p:spPr>
      </p:pic>
      <p:pic>
        <p:nvPicPr>
          <p:cNvPr id="22" name="Picture 2"/>
          <p:cNvPicPr>
            <a:picLocks noChangeAspect="1" noChangeArrowheads="1"/>
          </p:cNvPicPr>
          <p:nvPr userDrawn="1"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429" r="12998" b="12407"/>
          <a:stretch/>
        </p:blipFill>
        <p:spPr bwMode="auto">
          <a:xfrm>
            <a:off x="4229946" y="6209003"/>
            <a:ext cx="684108" cy="5461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3" name="Textfeld 24"/>
          <p:cNvSpPr txBox="1">
            <a:spLocks noChangeArrowheads="1"/>
          </p:cNvSpPr>
          <p:nvPr userDrawn="1"/>
        </p:nvSpPr>
        <p:spPr bwMode="auto">
          <a:xfrm>
            <a:off x="6300192" y="333921"/>
            <a:ext cx="3983038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600" b="1" i="0" u="none" strike="noStrike" cap="none" normalizeH="0" baseline="0" dirty="0" smtClean="0">
                <a:ln>
                  <a:noFill/>
                </a:ln>
                <a:solidFill>
                  <a:srgbClr val="ACACAC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Campusweite Schreibwerkstatt		</a:t>
            </a:r>
            <a:endParaRPr kumimoji="0" lang="de-DE" altLang="de-DE" sz="1800" b="0" i="0" u="none" strike="noStrike" cap="none" normalizeH="0" baseline="0" dirty="0" smtClean="0">
              <a:ln>
                <a:noFill/>
              </a:ln>
              <a:solidFill>
                <a:srgbClr val="ACACAC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24" name="Gerade Verbindung 7"/>
          <p:cNvCxnSpPr/>
          <p:nvPr userDrawn="1"/>
        </p:nvCxnSpPr>
        <p:spPr>
          <a:xfrm>
            <a:off x="6012160" y="333921"/>
            <a:ext cx="3114946" cy="1"/>
          </a:xfrm>
          <a:prstGeom prst="line">
            <a:avLst/>
          </a:prstGeom>
          <a:ln>
            <a:solidFill>
              <a:srgbClr val="ACACAC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5" name="Textfeld 34"/>
          <p:cNvSpPr txBox="1">
            <a:spLocks noChangeArrowheads="1"/>
          </p:cNvSpPr>
          <p:nvPr userDrawn="1"/>
        </p:nvSpPr>
        <p:spPr bwMode="auto">
          <a:xfrm>
            <a:off x="1206226" y="33883"/>
            <a:ext cx="7561263" cy="32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000" b="0" i="0" u="none" strike="noStrike" cap="none" normalizeH="0" baseline="0" dirty="0" smtClean="0">
                <a:ln>
                  <a:noFill/>
                </a:ln>
                <a:solidFill>
                  <a:srgbClr val="ACACAC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Einstieg </a:t>
            </a:r>
            <a:r>
              <a:rPr kumimoji="0" lang="de-DE" altLang="de-DE" sz="1000" b="0" i="0" u="none" strike="noStrike" cap="none" normalizeH="0" baseline="0" dirty="0" smtClean="0">
                <a:ln>
                  <a:noFill/>
                </a:ln>
                <a:solidFill>
                  <a:srgbClr val="ACACAC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–</a:t>
            </a:r>
            <a:r>
              <a:rPr kumimoji="0" lang="de-DE" altLang="de-DE" sz="1000" b="0" i="0" u="none" strike="noStrike" cap="none" normalizeH="0" baseline="0" dirty="0" smtClean="0">
                <a:ln>
                  <a:noFill/>
                </a:ln>
                <a:solidFill>
                  <a:srgbClr val="ACACAC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Recherche </a:t>
            </a:r>
            <a:r>
              <a:rPr kumimoji="0" lang="de-DE" altLang="de-DE" sz="1000" b="0" i="0" u="none" strike="noStrike" cap="none" normalizeH="0" baseline="0" dirty="0" smtClean="0">
                <a:ln>
                  <a:noFill/>
                </a:ln>
                <a:solidFill>
                  <a:srgbClr val="ACACAC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–</a:t>
            </a:r>
            <a:r>
              <a:rPr kumimoji="0" lang="de-DE" altLang="de-DE" sz="1000" b="0" i="0" u="none" strike="noStrike" cap="none" normalizeH="0" baseline="0" dirty="0" smtClean="0">
                <a:ln>
                  <a:noFill/>
                </a:ln>
                <a:solidFill>
                  <a:srgbClr val="ACACAC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Studie/Analyse </a:t>
            </a:r>
            <a:r>
              <a:rPr kumimoji="0" lang="de-DE" altLang="de-DE" sz="1000" b="0" i="0" u="none" strike="noStrike" cap="none" normalizeH="0" baseline="0" dirty="0" smtClean="0">
                <a:ln>
                  <a:noFill/>
                </a:ln>
                <a:solidFill>
                  <a:srgbClr val="ACACAC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–</a:t>
            </a:r>
            <a:r>
              <a:rPr kumimoji="0" lang="de-DE" altLang="de-DE" sz="1000" b="0" i="0" u="none" strike="noStrike" cap="none" normalizeH="0" baseline="0" dirty="0" smtClean="0">
                <a:ln>
                  <a:noFill/>
                </a:ln>
                <a:solidFill>
                  <a:srgbClr val="ACACAC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Rohfassung </a:t>
            </a:r>
            <a:r>
              <a:rPr kumimoji="0" lang="de-DE" altLang="de-DE" sz="1000" b="0" i="0" u="none" strike="noStrike" cap="none" normalizeH="0" baseline="0" dirty="0" smtClean="0">
                <a:ln>
                  <a:noFill/>
                </a:ln>
                <a:solidFill>
                  <a:srgbClr val="ACACAC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–</a:t>
            </a:r>
            <a:r>
              <a:rPr kumimoji="0" lang="de-DE" altLang="de-DE" sz="1000" b="0" i="0" u="none" strike="noStrike" cap="none" normalizeH="0" baseline="0" dirty="0" smtClean="0">
                <a:ln>
                  <a:noFill/>
                </a:ln>
                <a:solidFill>
                  <a:srgbClr val="ACACAC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de-DE" altLang="de-DE" sz="1000" b="0" i="0" u="none" strike="noStrike" cap="none" normalizeH="0" baseline="0" dirty="0" smtClean="0">
                <a:ln>
                  <a:noFill/>
                </a:ln>
                <a:solidFill>
                  <a:srgbClr val="ACACAC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Ü</a:t>
            </a:r>
            <a:r>
              <a:rPr kumimoji="0" lang="de-DE" altLang="de-DE" sz="1000" b="0" i="0" u="none" strike="noStrike" cap="none" normalizeH="0" baseline="0" dirty="0" smtClean="0">
                <a:ln>
                  <a:noFill/>
                </a:ln>
                <a:solidFill>
                  <a:srgbClr val="ACACAC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berarbeitung 	</a:t>
            </a:r>
            <a:endParaRPr kumimoji="0" lang="de-DE" altLang="de-DE" sz="1800" b="0" i="0" u="none" strike="noStrike" cap="none" normalizeH="0" baseline="0" dirty="0" smtClean="0">
              <a:ln>
                <a:noFill/>
              </a:ln>
              <a:solidFill>
                <a:srgbClr val="ACACAC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6" name="Rectangle 4"/>
          <p:cNvSpPr>
            <a:spLocks noChangeArrowheads="1"/>
          </p:cNvSpPr>
          <p:nvPr userDrawn="1"/>
        </p:nvSpPr>
        <p:spPr bwMode="auto">
          <a:xfrm>
            <a:off x="1332656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27" name="Rectangle 7"/>
          <p:cNvSpPr>
            <a:spLocks noChangeArrowheads="1"/>
          </p:cNvSpPr>
          <p:nvPr userDrawn="1"/>
        </p:nvSpPr>
        <p:spPr bwMode="auto">
          <a:xfrm>
            <a:off x="1332656" y="4572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2" name="Textfeld 1"/>
          <p:cNvSpPr txBox="1"/>
          <p:nvPr userDrawn="1"/>
        </p:nvSpPr>
        <p:spPr>
          <a:xfrm>
            <a:off x="6908169" y="6482063"/>
            <a:ext cx="1800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b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Nora Hoffmann</a:t>
            </a:r>
            <a:endParaRPr lang="de-DE" sz="1200" b="1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69A6EC-DC59-4BCB-BEB0-D1BF2745CCA9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25F375-7FDA-4778-BDF8-20066BB02545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87B9EB-E81E-46D0-B08D-68701642BE98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4BDBF2-59BF-42EC-9A91-F97944398CB6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DDDC72-7EC0-4ADE-852F-E9CF3F2A501A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BF8E96-FD18-406B-9F75-2F3A4C846F00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3ECD0E-1B80-4798-8392-37692F54D231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.xml"/><Relationship Id="rId3" Type="http://schemas.openxmlformats.org/officeDocument/2006/relationships/slideLayout" Target="../slideLayouts/slideLayout5.xml"/><Relationship Id="rId7" Type="http://schemas.openxmlformats.org/officeDocument/2006/relationships/slideLayout" Target="../slideLayouts/slideLayout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slideLayout" Target="../slideLayouts/slideLayout8.xml"/><Relationship Id="rId11" Type="http://schemas.openxmlformats.org/officeDocument/2006/relationships/slideLayout" Target="../slideLayouts/slideLayout13.xml"/><Relationship Id="rId5" Type="http://schemas.openxmlformats.org/officeDocument/2006/relationships/slideLayout" Target="../slideLayouts/slideLayout7.xml"/><Relationship Id="rId10" Type="http://schemas.openxmlformats.org/officeDocument/2006/relationships/slideLayout" Target="../slideLayouts/slideLayout12.xml"/><Relationship Id="rId4" Type="http://schemas.openxmlformats.org/officeDocument/2006/relationships/slideLayout" Target="../slideLayouts/slideLayout6.xml"/><Relationship Id="rId9" Type="http://schemas.openxmlformats.org/officeDocument/2006/relationships/slideLayout" Target="../slideLayouts/slideLayout1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</a:p>
        </p:txBody>
      </p:sp>
      <p:sp>
        <p:nvSpPr>
          <p:cNvPr id="9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2743200" y="6356350"/>
            <a:ext cx="4343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0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1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25152" y="6356350"/>
            <a:ext cx="514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88C76392-D30F-4104-B118-39531D38FC74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  <p:sp>
        <p:nvSpPr>
          <p:cNvPr id="1029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438150" y="76200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de-DE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9" r:id="rId1"/>
    <p:sldLayoutId id="2147483870" r:id="rId2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25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2500">
          <a:solidFill>
            <a:schemeClr val="tx1"/>
          </a:solidFill>
          <a:latin typeface="Arial Narrow" pitchFamily="34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2500">
          <a:solidFill>
            <a:schemeClr val="tx1"/>
          </a:solidFill>
          <a:latin typeface="Arial Narrow" pitchFamily="34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2500">
          <a:solidFill>
            <a:schemeClr val="tx1"/>
          </a:solidFill>
          <a:latin typeface="Arial Narrow" pitchFamily="34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2500">
          <a:solidFill>
            <a:schemeClr val="tx1"/>
          </a:solidFill>
          <a:latin typeface="Arial Narrow" pitchFamily="34" charset="0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2500">
          <a:solidFill>
            <a:schemeClr val="tx1"/>
          </a:solidFill>
          <a:latin typeface="Arial Narrow" pitchFamily="34" charset="0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2500">
          <a:solidFill>
            <a:schemeClr val="tx1"/>
          </a:solidFill>
          <a:latin typeface="Arial Narrow" pitchFamily="34" charset="0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2500">
          <a:solidFill>
            <a:schemeClr val="tx1"/>
          </a:solidFill>
          <a:latin typeface="Arial Narrow" pitchFamily="34" charset="0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2500">
          <a:solidFill>
            <a:schemeClr val="tx1"/>
          </a:solidFill>
          <a:latin typeface="Arial Narrow" pitchFamily="34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Arial" charset="0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Arial" charset="0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Arial" charset="0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Arial" charset="0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Arial" charset="0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elplatzhalt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Titelmasterformat durch Klicken bearbeiten</a:t>
            </a:r>
          </a:p>
        </p:txBody>
      </p:sp>
      <p:sp>
        <p:nvSpPr>
          <p:cNvPr id="2051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9F4750BA-5DFA-49F2-8F72-A42326EE1486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58" r:id="rId1"/>
    <p:sldLayoutId id="2147483859" r:id="rId2"/>
    <p:sldLayoutId id="2147483860" r:id="rId3"/>
    <p:sldLayoutId id="2147483861" r:id="rId4"/>
    <p:sldLayoutId id="2147483862" r:id="rId5"/>
    <p:sldLayoutId id="2147483863" r:id="rId6"/>
    <p:sldLayoutId id="2147483864" r:id="rId7"/>
    <p:sldLayoutId id="2147483865" r:id="rId8"/>
    <p:sldLayoutId id="2147483866" r:id="rId9"/>
    <p:sldLayoutId id="2147483867" r:id="rId10"/>
    <p:sldLayoutId id="2147483868" r:id="rId11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feld 7"/>
          <p:cNvSpPr txBox="1"/>
          <p:nvPr/>
        </p:nvSpPr>
        <p:spPr>
          <a:xfrm>
            <a:off x="-252536" y="5860235"/>
            <a:ext cx="2525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e-DE" dirty="0" smtClean="0"/>
          </a:p>
          <a:p>
            <a:endParaRPr lang="de-DE" dirty="0"/>
          </a:p>
        </p:txBody>
      </p:sp>
      <p:sp>
        <p:nvSpPr>
          <p:cNvPr id="12" name="Titel 11"/>
          <p:cNvSpPr>
            <a:spLocks noGrp="1"/>
          </p:cNvSpPr>
          <p:nvPr>
            <p:ph type="title" idx="4294967295"/>
          </p:nvPr>
        </p:nvSpPr>
        <p:spPr>
          <a:xfrm>
            <a:off x="647056" y="527720"/>
            <a:ext cx="7885384" cy="669032"/>
          </a:xfrm>
        </p:spPr>
        <p:txBody>
          <a:bodyPr/>
          <a:lstStyle/>
          <a:p>
            <a:pPr lvl="0" algn="ctr"/>
            <a:r>
              <a:rPr lang="de-DE" sz="2000" b="1" dirty="0" smtClean="0">
                <a:latin typeface="Calibri" panose="020F0502020204030204" pitchFamily="34" charset="0"/>
              </a:rPr>
              <a:t>Unterschiedliche Arten des Lesens je Text und Kontext</a:t>
            </a:r>
            <a:endParaRPr lang="de-DE" sz="2000" b="1" dirty="0">
              <a:latin typeface="Calibri" panose="020F0502020204030204" pitchFamily="34" charset="0"/>
            </a:endParaRPr>
          </a:p>
        </p:txBody>
      </p:sp>
      <p:sp>
        <p:nvSpPr>
          <p:cNvPr id="19" name="Textfeld 18"/>
          <p:cNvSpPr txBox="1"/>
          <p:nvPr/>
        </p:nvSpPr>
        <p:spPr>
          <a:xfrm>
            <a:off x="5888038" y="1203102"/>
            <a:ext cx="2139950" cy="1322388"/>
          </a:xfrm>
          <a:prstGeom prst="rect">
            <a:avLst/>
          </a:prstGeom>
          <a:solidFill>
            <a:srgbClr val="636363"/>
          </a:solidFill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de-DE" sz="2000" b="1" dirty="0">
                <a:solidFill>
                  <a:schemeClr val="bg1"/>
                </a:solidFill>
                <a:latin typeface="Calibri" pitchFamily="34" charset="0"/>
                <a:cs typeface="Arial" charset="0"/>
              </a:rPr>
              <a:t>privat</a:t>
            </a:r>
          </a:p>
          <a:p>
            <a:pPr eaLnBrk="1" hangingPunct="1">
              <a:buFont typeface="Arial" pitchFamily="34" charset="0"/>
              <a:buChar char="•"/>
              <a:defRPr/>
            </a:pPr>
            <a:r>
              <a:rPr lang="de-DE" sz="2000" dirty="0">
                <a:solidFill>
                  <a:schemeClr val="bg1"/>
                </a:solidFill>
                <a:latin typeface="Calibri" pitchFamily="34" charset="0"/>
                <a:cs typeface="Arial" charset="0"/>
              </a:rPr>
              <a:t> Vergnügen</a:t>
            </a:r>
          </a:p>
          <a:p>
            <a:pPr eaLnBrk="1" hangingPunct="1">
              <a:buFont typeface="Arial" pitchFamily="34" charset="0"/>
              <a:buChar char="•"/>
              <a:defRPr/>
            </a:pPr>
            <a:r>
              <a:rPr lang="de-DE" sz="2000" dirty="0">
                <a:solidFill>
                  <a:schemeClr val="bg1"/>
                </a:solidFill>
                <a:latin typeface="Calibri" pitchFamily="34" charset="0"/>
                <a:cs typeface="Arial" charset="0"/>
              </a:rPr>
              <a:t> in Text versinken</a:t>
            </a:r>
          </a:p>
          <a:p>
            <a:pPr eaLnBrk="1" hangingPunct="1">
              <a:buFont typeface="Arial" pitchFamily="34" charset="0"/>
              <a:buChar char="•"/>
              <a:defRPr/>
            </a:pPr>
            <a:r>
              <a:rPr lang="de-DE" sz="2000" dirty="0">
                <a:solidFill>
                  <a:schemeClr val="bg1"/>
                </a:solidFill>
                <a:latin typeface="Calibri" pitchFamily="34" charset="0"/>
                <a:cs typeface="Arial" charset="0"/>
              </a:rPr>
              <a:t> 1x schnell lesen</a:t>
            </a:r>
          </a:p>
        </p:txBody>
      </p:sp>
      <p:sp>
        <p:nvSpPr>
          <p:cNvPr id="20" name="Textfeld 19"/>
          <p:cNvSpPr txBox="1"/>
          <p:nvPr/>
        </p:nvSpPr>
        <p:spPr>
          <a:xfrm>
            <a:off x="1006475" y="4282852"/>
            <a:ext cx="2195513" cy="1938338"/>
          </a:xfrm>
          <a:prstGeom prst="rect">
            <a:avLst/>
          </a:prstGeom>
          <a:solidFill>
            <a:srgbClr val="C1002A"/>
          </a:solidFill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de-DE" sz="2000" b="1" dirty="0">
                <a:solidFill>
                  <a:schemeClr val="bg1"/>
                </a:solidFill>
                <a:latin typeface="Calibri" pitchFamily="34" charset="0"/>
                <a:cs typeface="Arial" charset="0"/>
              </a:rPr>
              <a:t>im Seminar</a:t>
            </a:r>
          </a:p>
          <a:p>
            <a:pPr eaLnBrk="1" hangingPunct="1">
              <a:buFont typeface="Arial" pitchFamily="34" charset="0"/>
              <a:buChar char="•"/>
              <a:defRPr/>
            </a:pPr>
            <a:r>
              <a:rPr lang="de-DE" sz="2000" dirty="0">
                <a:solidFill>
                  <a:schemeClr val="bg1"/>
                </a:solidFill>
                <a:latin typeface="Calibri" pitchFamily="34" charset="0"/>
                <a:cs typeface="Arial" charset="0"/>
              </a:rPr>
              <a:t> vorgegebene</a:t>
            </a:r>
            <a:br>
              <a:rPr lang="de-DE" sz="2000" dirty="0">
                <a:solidFill>
                  <a:schemeClr val="bg1"/>
                </a:solidFill>
                <a:latin typeface="Calibri" pitchFamily="34" charset="0"/>
                <a:cs typeface="Arial" charset="0"/>
              </a:rPr>
            </a:br>
            <a:r>
              <a:rPr lang="de-DE" sz="2000" dirty="0">
                <a:solidFill>
                  <a:schemeClr val="bg1"/>
                </a:solidFill>
                <a:latin typeface="Calibri" pitchFamily="34" charset="0"/>
                <a:cs typeface="Arial" charset="0"/>
              </a:rPr>
              <a:t>   Texte </a:t>
            </a:r>
          </a:p>
          <a:p>
            <a:pPr eaLnBrk="1" hangingPunct="1">
              <a:buFont typeface="Arial" pitchFamily="34" charset="0"/>
              <a:buChar char="•"/>
              <a:defRPr/>
            </a:pPr>
            <a:r>
              <a:rPr lang="de-DE" sz="2000" dirty="0">
                <a:solidFill>
                  <a:schemeClr val="bg1"/>
                </a:solidFill>
                <a:latin typeface="Calibri" pitchFamily="34" charset="0"/>
                <a:cs typeface="Arial" charset="0"/>
              </a:rPr>
              <a:t> komplett,</a:t>
            </a:r>
            <a:br>
              <a:rPr lang="de-DE" sz="2000" dirty="0">
                <a:solidFill>
                  <a:schemeClr val="bg1"/>
                </a:solidFill>
                <a:latin typeface="Calibri" pitchFamily="34" charset="0"/>
                <a:cs typeface="Arial" charset="0"/>
              </a:rPr>
            </a:br>
            <a:r>
              <a:rPr lang="de-DE" sz="2000" dirty="0">
                <a:solidFill>
                  <a:schemeClr val="bg1"/>
                </a:solidFill>
                <a:latin typeface="Calibri" pitchFamily="34" charset="0"/>
                <a:cs typeface="Arial" charset="0"/>
              </a:rPr>
              <a:t>   detailliert</a:t>
            </a:r>
          </a:p>
          <a:p>
            <a:pPr eaLnBrk="1" hangingPunct="1">
              <a:defRPr/>
            </a:pPr>
            <a:endParaRPr lang="de-DE" sz="2000" dirty="0">
              <a:solidFill>
                <a:schemeClr val="bg1"/>
              </a:solidFill>
              <a:latin typeface="Calibri" pitchFamily="34" charset="0"/>
              <a:cs typeface="Arial" charset="0"/>
            </a:endParaRPr>
          </a:p>
        </p:txBody>
      </p:sp>
      <p:sp>
        <p:nvSpPr>
          <p:cNvPr id="21" name="Textfeld 45"/>
          <p:cNvSpPr txBox="1">
            <a:spLocks noChangeArrowheads="1"/>
          </p:cNvSpPr>
          <p:nvPr/>
        </p:nvSpPr>
        <p:spPr bwMode="auto">
          <a:xfrm>
            <a:off x="3203575" y="1236737"/>
            <a:ext cx="2736850" cy="1400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de-DE" altLang="de-DE" sz="2000" i="1" dirty="0">
                <a:latin typeface="Calibri" panose="020F0502020204030204" pitchFamily="34" charset="0"/>
              </a:rPr>
              <a:t>literarische Texte </a:t>
            </a:r>
            <a:br>
              <a:rPr lang="de-DE" altLang="de-DE" sz="2000" i="1" dirty="0">
                <a:latin typeface="Calibri" panose="020F0502020204030204" pitchFamily="34" charset="0"/>
              </a:rPr>
            </a:br>
            <a:r>
              <a:rPr lang="de-DE" altLang="de-DE" sz="2000" i="1" dirty="0">
                <a:latin typeface="Calibri" panose="020F0502020204030204" pitchFamily="34" charset="0"/>
              </a:rPr>
              <a:t>und Sachtexte</a:t>
            </a:r>
          </a:p>
          <a:p>
            <a:pPr algn="ctr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de-DE" altLang="de-DE" sz="2000" dirty="0">
                <a:latin typeface="Calibri" panose="020F0502020204030204" pitchFamily="34" charset="0"/>
              </a:rPr>
              <a:t>z.T. </a:t>
            </a:r>
            <a:r>
              <a:rPr lang="de-DE" altLang="de-DE" sz="2000" dirty="0" err="1">
                <a:latin typeface="Calibri" panose="020F0502020204030204" pitchFamily="34" charset="0"/>
              </a:rPr>
              <a:t>didaktisiert</a:t>
            </a:r>
            <a:r>
              <a:rPr lang="de-DE" altLang="de-DE" sz="2000" dirty="0">
                <a:latin typeface="Calibri" panose="020F0502020204030204" pitchFamily="34" charset="0"/>
              </a:rPr>
              <a:t> und gekürzt</a:t>
            </a:r>
          </a:p>
        </p:txBody>
      </p:sp>
      <p:sp>
        <p:nvSpPr>
          <p:cNvPr id="22" name="Textfeld 21"/>
          <p:cNvSpPr txBox="1"/>
          <p:nvPr/>
        </p:nvSpPr>
        <p:spPr>
          <a:xfrm>
            <a:off x="5867400" y="4259040"/>
            <a:ext cx="2222500" cy="1938337"/>
          </a:xfrm>
          <a:prstGeom prst="rect">
            <a:avLst/>
          </a:prstGeom>
          <a:solidFill>
            <a:srgbClr val="C1002A"/>
          </a:solidFill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de-DE" sz="2000" b="1" dirty="0">
                <a:solidFill>
                  <a:schemeClr val="bg1"/>
                </a:solidFill>
                <a:latin typeface="Calibri" pitchFamily="34" charset="0"/>
                <a:cs typeface="Arial" charset="0"/>
              </a:rPr>
              <a:t>für wiss. Arbeiten</a:t>
            </a:r>
          </a:p>
          <a:p>
            <a:pPr eaLnBrk="1" hangingPunct="1">
              <a:buFont typeface="Arial" pitchFamily="34" charset="0"/>
              <a:buChar char="•"/>
              <a:defRPr/>
            </a:pPr>
            <a:r>
              <a:rPr lang="de-DE" sz="2000" dirty="0">
                <a:solidFill>
                  <a:schemeClr val="bg1"/>
                </a:solidFill>
                <a:latin typeface="Calibri" pitchFamily="34" charset="0"/>
                <a:cs typeface="Arial" charset="0"/>
              </a:rPr>
              <a:t> Orientierung und </a:t>
            </a:r>
            <a:br>
              <a:rPr lang="de-DE" sz="2000" dirty="0">
                <a:solidFill>
                  <a:schemeClr val="bg1"/>
                </a:solidFill>
                <a:latin typeface="Calibri" pitchFamily="34" charset="0"/>
                <a:cs typeface="Arial" charset="0"/>
              </a:rPr>
            </a:br>
            <a:r>
              <a:rPr lang="de-DE" sz="2000" dirty="0">
                <a:solidFill>
                  <a:schemeClr val="bg1"/>
                </a:solidFill>
                <a:latin typeface="Calibri" pitchFamily="34" charset="0"/>
                <a:cs typeface="Arial" charset="0"/>
              </a:rPr>
              <a:t>   Auswahl aus</a:t>
            </a:r>
            <a:br>
              <a:rPr lang="de-DE" sz="2000" dirty="0">
                <a:solidFill>
                  <a:schemeClr val="bg1"/>
                </a:solidFill>
                <a:latin typeface="Calibri" pitchFamily="34" charset="0"/>
                <a:cs typeface="Arial" charset="0"/>
              </a:rPr>
            </a:br>
            <a:r>
              <a:rPr lang="de-DE" sz="2000" dirty="0">
                <a:solidFill>
                  <a:schemeClr val="bg1"/>
                </a:solidFill>
                <a:latin typeface="Calibri" pitchFamily="34" charset="0"/>
                <a:cs typeface="Arial" charset="0"/>
              </a:rPr>
              <a:t>   Textmenge</a:t>
            </a:r>
          </a:p>
          <a:p>
            <a:pPr eaLnBrk="1" hangingPunct="1">
              <a:buFont typeface="Arial" pitchFamily="34" charset="0"/>
              <a:buChar char="•"/>
              <a:defRPr/>
            </a:pPr>
            <a:r>
              <a:rPr lang="de-DE" sz="2000" dirty="0">
                <a:solidFill>
                  <a:schemeClr val="bg1"/>
                </a:solidFill>
                <a:latin typeface="Calibri" pitchFamily="34" charset="0"/>
                <a:cs typeface="Arial" charset="0"/>
              </a:rPr>
              <a:t> selektiv, konkrete   </a:t>
            </a:r>
            <a:br>
              <a:rPr lang="de-DE" sz="2000" dirty="0">
                <a:solidFill>
                  <a:schemeClr val="bg1"/>
                </a:solidFill>
                <a:latin typeface="Calibri" pitchFamily="34" charset="0"/>
                <a:cs typeface="Arial" charset="0"/>
              </a:rPr>
            </a:br>
            <a:r>
              <a:rPr lang="de-DE" sz="2000" dirty="0">
                <a:solidFill>
                  <a:schemeClr val="bg1"/>
                </a:solidFill>
                <a:latin typeface="Calibri" pitchFamily="34" charset="0"/>
                <a:cs typeface="Arial" charset="0"/>
              </a:rPr>
              <a:t>   Fragestellung</a:t>
            </a:r>
          </a:p>
        </p:txBody>
      </p:sp>
      <p:sp>
        <p:nvSpPr>
          <p:cNvPr id="23" name="Textfeld 22"/>
          <p:cNvSpPr txBox="1"/>
          <p:nvPr/>
        </p:nvSpPr>
        <p:spPr>
          <a:xfrm>
            <a:off x="3348038" y="3173190"/>
            <a:ext cx="2413000" cy="2862262"/>
          </a:xfrm>
          <a:prstGeom prst="rect">
            <a:avLst/>
          </a:prstGeom>
          <a:solidFill>
            <a:srgbClr val="C1002A"/>
          </a:solidFill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de-DE" sz="2000" b="1" dirty="0">
                <a:solidFill>
                  <a:schemeClr val="bg1"/>
                </a:solidFill>
                <a:latin typeface="Calibri" pitchFamily="34" charset="0"/>
                <a:cs typeface="Arial" charset="0"/>
              </a:rPr>
              <a:t>Studium</a:t>
            </a:r>
          </a:p>
          <a:p>
            <a:pPr eaLnBrk="1" hangingPunct="1">
              <a:buFont typeface="Arial" pitchFamily="34" charset="0"/>
              <a:buChar char="•"/>
              <a:defRPr/>
            </a:pPr>
            <a:r>
              <a:rPr lang="de-DE" sz="2000" dirty="0">
                <a:solidFill>
                  <a:schemeClr val="bg1"/>
                </a:solidFill>
                <a:latin typeface="Calibri" pitchFamily="34" charset="0"/>
                <a:cs typeface="Arial" charset="0"/>
              </a:rPr>
              <a:t> informieren</a:t>
            </a:r>
          </a:p>
          <a:p>
            <a:pPr eaLnBrk="1" hangingPunct="1">
              <a:buFont typeface="Arial" pitchFamily="34" charset="0"/>
              <a:buChar char="•"/>
              <a:defRPr/>
            </a:pPr>
            <a:r>
              <a:rPr lang="de-DE" sz="2000" dirty="0">
                <a:solidFill>
                  <a:schemeClr val="bg1"/>
                </a:solidFill>
                <a:latin typeface="Calibri" pitchFamily="34" charset="0"/>
                <a:cs typeface="Arial" charset="0"/>
              </a:rPr>
              <a:t> analysieren</a:t>
            </a:r>
          </a:p>
          <a:p>
            <a:pPr eaLnBrk="1" hangingPunct="1">
              <a:buFont typeface="Arial" pitchFamily="34" charset="0"/>
              <a:buChar char="•"/>
              <a:defRPr/>
            </a:pPr>
            <a:r>
              <a:rPr lang="de-DE" sz="2000" dirty="0">
                <a:solidFill>
                  <a:schemeClr val="bg1"/>
                </a:solidFill>
                <a:latin typeface="Calibri" pitchFamily="34" charset="0"/>
                <a:cs typeface="Arial" charset="0"/>
              </a:rPr>
              <a:t> kritisch, distanziert</a:t>
            </a:r>
          </a:p>
          <a:p>
            <a:pPr eaLnBrk="1" hangingPunct="1">
              <a:buFont typeface="Arial" pitchFamily="34" charset="0"/>
              <a:buChar char="•"/>
              <a:defRPr/>
            </a:pPr>
            <a:r>
              <a:rPr lang="de-DE" sz="2000" dirty="0">
                <a:solidFill>
                  <a:schemeClr val="bg1"/>
                </a:solidFill>
                <a:latin typeface="Calibri" pitchFamily="34" charset="0"/>
                <a:cs typeface="Arial" charset="0"/>
              </a:rPr>
              <a:t> detailliert</a:t>
            </a:r>
          </a:p>
          <a:p>
            <a:pPr eaLnBrk="1" hangingPunct="1">
              <a:buFont typeface="Arial" pitchFamily="34" charset="0"/>
              <a:buChar char="•"/>
              <a:defRPr/>
            </a:pPr>
            <a:r>
              <a:rPr lang="de-DE" sz="2000" dirty="0">
                <a:solidFill>
                  <a:schemeClr val="bg1"/>
                </a:solidFill>
                <a:latin typeface="Calibri" pitchFamily="34" charset="0"/>
                <a:cs typeface="Arial" charset="0"/>
              </a:rPr>
              <a:t> wiederholt lesen</a:t>
            </a:r>
          </a:p>
          <a:p>
            <a:pPr eaLnBrk="1" hangingPunct="1">
              <a:buFont typeface="Arial" pitchFamily="34" charset="0"/>
              <a:buChar char="•"/>
              <a:defRPr/>
            </a:pPr>
            <a:r>
              <a:rPr lang="de-DE" sz="2000" dirty="0">
                <a:solidFill>
                  <a:schemeClr val="bg1"/>
                </a:solidFill>
                <a:latin typeface="Calibri" pitchFamily="34" charset="0"/>
                <a:cs typeface="Arial" charset="0"/>
              </a:rPr>
              <a:t> selektiv</a:t>
            </a:r>
          </a:p>
          <a:p>
            <a:pPr eaLnBrk="1" hangingPunct="1">
              <a:buFont typeface="Arial" pitchFamily="34" charset="0"/>
              <a:buChar char="•"/>
              <a:defRPr/>
            </a:pPr>
            <a:r>
              <a:rPr lang="de-DE" sz="2000" dirty="0">
                <a:solidFill>
                  <a:schemeClr val="bg1"/>
                </a:solidFill>
                <a:latin typeface="Calibri" pitchFamily="34" charset="0"/>
                <a:cs typeface="Arial" charset="0"/>
              </a:rPr>
              <a:t> strategisch</a:t>
            </a:r>
          </a:p>
          <a:p>
            <a:pPr eaLnBrk="1" hangingPunct="1">
              <a:buFont typeface="Arial" pitchFamily="34" charset="0"/>
              <a:buChar char="•"/>
              <a:defRPr/>
            </a:pPr>
            <a:r>
              <a:rPr lang="de-DE" sz="2000" dirty="0">
                <a:solidFill>
                  <a:schemeClr val="bg1"/>
                </a:solidFill>
                <a:latin typeface="Calibri" pitchFamily="34" charset="0"/>
                <a:cs typeface="Arial" charset="0"/>
              </a:rPr>
              <a:t> Textmenge</a:t>
            </a:r>
          </a:p>
        </p:txBody>
      </p:sp>
      <p:sp>
        <p:nvSpPr>
          <p:cNvPr id="24" name="Textfeld 23"/>
          <p:cNvSpPr txBox="1"/>
          <p:nvPr/>
        </p:nvSpPr>
        <p:spPr>
          <a:xfrm>
            <a:off x="1062038" y="1203102"/>
            <a:ext cx="2139950" cy="1322388"/>
          </a:xfrm>
          <a:prstGeom prst="rect">
            <a:avLst/>
          </a:prstGeom>
          <a:solidFill>
            <a:srgbClr val="636363"/>
          </a:solidFill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de-DE" sz="2000" b="1" dirty="0">
                <a:solidFill>
                  <a:schemeClr val="bg1"/>
                </a:solidFill>
                <a:latin typeface="Calibri" pitchFamily="34" charset="0"/>
                <a:cs typeface="Arial" charset="0"/>
              </a:rPr>
              <a:t>Schule</a:t>
            </a:r>
          </a:p>
          <a:p>
            <a:pPr eaLnBrk="1" hangingPunct="1">
              <a:buFont typeface="Arial" pitchFamily="34" charset="0"/>
              <a:buChar char="•"/>
              <a:defRPr/>
            </a:pPr>
            <a:r>
              <a:rPr lang="de-DE" sz="2000" dirty="0">
                <a:solidFill>
                  <a:schemeClr val="bg1"/>
                </a:solidFill>
                <a:latin typeface="Calibri" pitchFamily="34" charset="0"/>
                <a:cs typeface="Arial" charset="0"/>
              </a:rPr>
              <a:t> interpretieren</a:t>
            </a:r>
          </a:p>
          <a:p>
            <a:pPr eaLnBrk="1" hangingPunct="1">
              <a:buFont typeface="Arial" pitchFamily="34" charset="0"/>
              <a:buChar char="•"/>
              <a:defRPr/>
            </a:pPr>
            <a:r>
              <a:rPr lang="de-DE" sz="2000" dirty="0">
                <a:solidFill>
                  <a:schemeClr val="bg1"/>
                </a:solidFill>
                <a:latin typeface="Calibri" pitchFamily="34" charset="0"/>
                <a:cs typeface="Arial" charset="0"/>
              </a:rPr>
              <a:t> informieren</a:t>
            </a:r>
          </a:p>
          <a:p>
            <a:pPr eaLnBrk="1" hangingPunct="1">
              <a:defRPr/>
            </a:pPr>
            <a:endParaRPr lang="de-DE" sz="2000" dirty="0">
              <a:solidFill>
                <a:schemeClr val="bg1"/>
              </a:solidFill>
              <a:latin typeface="Calibri" pitchFamily="34" charset="0"/>
              <a:cs typeface="Arial" charset="0"/>
            </a:endParaRPr>
          </a:p>
        </p:txBody>
      </p:sp>
      <p:cxnSp>
        <p:nvCxnSpPr>
          <p:cNvPr id="25" name="Gerade Verbindung mit Pfeil 24"/>
          <p:cNvCxnSpPr>
            <a:stCxn id="24" idx="2"/>
          </p:cNvCxnSpPr>
          <p:nvPr/>
        </p:nvCxnSpPr>
        <p:spPr>
          <a:xfrm>
            <a:off x="2132013" y="2525490"/>
            <a:ext cx="1216025" cy="792162"/>
          </a:xfrm>
          <a:prstGeom prst="straightConnector1">
            <a:avLst/>
          </a:prstGeom>
          <a:ln w="38100">
            <a:solidFill>
              <a:schemeClr val="tx1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Gerade Verbindung mit Pfeil 25"/>
          <p:cNvCxnSpPr/>
          <p:nvPr/>
        </p:nvCxnSpPr>
        <p:spPr>
          <a:xfrm flipH="1">
            <a:off x="3203575" y="1949227"/>
            <a:ext cx="2663825" cy="0"/>
          </a:xfrm>
          <a:prstGeom prst="straightConnector1">
            <a:avLst/>
          </a:prstGeom>
          <a:ln w="38100">
            <a:solidFill>
              <a:schemeClr val="tx1"/>
            </a:solidFill>
            <a:headEnd type="arrow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Textfeld 102"/>
          <p:cNvSpPr txBox="1">
            <a:spLocks noChangeArrowheads="1"/>
          </p:cNvSpPr>
          <p:nvPr/>
        </p:nvSpPr>
        <p:spPr bwMode="auto">
          <a:xfrm>
            <a:off x="3203575" y="2812827"/>
            <a:ext cx="2736850" cy="401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spcAft>
                <a:spcPts val="2200"/>
              </a:spcAft>
              <a:buFontTx/>
              <a:buNone/>
            </a:pPr>
            <a:r>
              <a:rPr lang="de-DE" altLang="de-DE" sz="2000" i="1" dirty="0">
                <a:latin typeface="Calibri" panose="020F0502020204030204" pitchFamily="34" charset="0"/>
              </a:rPr>
              <a:t>wissenschaftliche Texte</a:t>
            </a:r>
          </a:p>
        </p:txBody>
      </p:sp>
      <p:cxnSp>
        <p:nvCxnSpPr>
          <p:cNvPr id="28" name="Gerade Verbindung mit Pfeil 27"/>
          <p:cNvCxnSpPr>
            <a:stCxn id="19" idx="2"/>
          </p:cNvCxnSpPr>
          <p:nvPr/>
        </p:nvCxnSpPr>
        <p:spPr>
          <a:xfrm flipH="1">
            <a:off x="5761038" y="2525490"/>
            <a:ext cx="1196975" cy="792162"/>
          </a:xfrm>
          <a:prstGeom prst="straightConnector1">
            <a:avLst/>
          </a:prstGeom>
          <a:ln w="38100">
            <a:solidFill>
              <a:schemeClr val="tx1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Gerade Verbindung mit Pfeil 28"/>
          <p:cNvCxnSpPr/>
          <p:nvPr/>
        </p:nvCxnSpPr>
        <p:spPr>
          <a:xfrm flipH="1">
            <a:off x="3203575" y="6125940"/>
            <a:ext cx="2663825" cy="0"/>
          </a:xfrm>
          <a:prstGeom prst="straightConnector1">
            <a:avLst/>
          </a:prstGeom>
          <a:ln w="38100">
            <a:solidFill>
              <a:schemeClr val="tx1"/>
            </a:solidFill>
            <a:headEnd type="arrow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6381116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22" grpId="0" animBg="1"/>
    </p:bldLst>
  </p:timing>
</p:sld>
</file>

<file path=ppt/theme/theme1.xml><?xml version="1.0" encoding="utf-8"?>
<a:theme xmlns:a="http://schemas.openxmlformats.org/drawingml/2006/main" name="3_Pro_GeistSozial">
  <a:themeElements>
    <a:clrScheme name="Graustufe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3_Pro_GeistSozial">
      <a:majorFont>
        <a:latin typeface="Arial Narrow"/>
        <a:ea typeface=""/>
        <a:cs typeface=""/>
      </a:majorFont>
      <a:minorFont>
        <a:latin typeface="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Benutzerdefiniertes 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C:\temp\JGU_PowerPoint.pot</Template>
  <TotalTime>0</TotalTime>
  <Words>60</Words>
  <Application>Microsoft Office PowerPoint</Application>
  <PresentationFormat>Bildschirmpräsentation (4:3)</PresentationFormat>
  <Paragraphs>27</Paragraphs>
  <Slides>1</Slides>
  <Notes>1</Notes>
  <HiddenSlides>0</HiddenSlides>
  <MMClips>0</MMClips>
  <ScaleCrop>false</ScaleCrop>
  <HeadingPairs>
    <vt:vector size="4" baseType="variant">
      <vt:variant>
        <vt:lpstr>Design</vt:lpstr>
      </vt:variant>
      <vt:variant>
        <vt:i4>2</vt:i4>
      </vt:variant>
      <vt:variant>
        <vt:lpstr>Folientitel</vt:lpstr>
      </vt:variant>
      <vt:variant>
        <vt:i4>1</vt:i4>
      </vt:variant>
    </vt:vector>
  </HeadingPairs>
  <TitlesOfParts>
    <vt:vector size="3" baseType="lpstr">
      <vt:lpstr>3_Pro_GeistSozial</vt:lpstr>
      <vt:lpstr>Benutzerdefiniertes Design</vt:lpstr>
      <vt:lpstr>Unterschiedliche Arten des Lesens je Text und Kontext</vt:lpstr>
    </vt:vector>
  </TitlesOfParts>
  <Company>Universität Mainz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NH</dc:creator>
  <cp:lastModifiedBy>Wittenhagen, Arnold</cp:lastModifiedBy>
  <cp:revision>1478</cp:revision>
  <cp:lastPrinted>2014-05-15T10:37:18Z</cp:lastPrinted>
  <dcterms:created xsi:type="dcterms:W3CDTF">2010-02-05T08:31:44Z</dcterms:created>
  <dcterms:modified xsi:type="dcterms:W3CDTF">2018-09-27T10:48:20Z</dcterms:modified>
</cp:coreProperties>
</file>