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4" r:id="rId1"/>
    <p:sldMasterId id="2147483664" r:id="rId2"/>
  </p:sldMasterIdLst>
  <p:notesMasterIdLst>
    <p:notesMasterId r:id="rId4"/>
  </p:notesMasterIdLst>
  <p:handoutMasterIdLst>
    <p:handoutMasterId r:id="rId5"/>
  </p:handoutMasterIdLst>
  <p:sldIdLst>
    <p:sldId id="497" r:id="rId3"/>
  </p:sldIdLst>
  <p:sldSz cx="9144000" cy="6858000" type="screen4x3"/>
  <p:notesSz cx="6724650" cy="9774238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2A"/>
    <a:srgbClr val="ACACAC"/>
    <a:srgbClr val="21FF85"/>
    <a:srgbClr val="99CCFF"/>
    <a:srgbClr val="CCECFF"/>
    <a:srgbClr val="003399"/>
    <a:srgbClr val="3333FF"/>
    <a:srgbClr val="3366FF"/>
    <a:srgbClr val="66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27" autoAdjust="0"/>
    <p:restoredTop sz="93918" autoAdjust="0"/>
  </p:normalViewPr>
  <p:slideViewPr>
    <p:cSldViewPr snapToObjects="1">
      <p:cViewPr varScale="1">
        <p:scale>
          <a:sx n="121" d="100"/>
          <a:sy n="121" d="100"/>
        </p:scale>
        <p:origin x="16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0"/>
    </p:cViewPr>
  </p:sorterViewPr>
  <p:notesViewPr>
    <p:cSldViewPr snapToObjects="1">
      <p:cViewPr varScale="1">
        <p:scale>
          <a:sx n="56" d="100"/>
          <a:sy n="56" d="100"/>
        </p:scale>
        <p:origin x="-2454" y="-102"/>
      </p:cViewPr>
      <p:guideLst>
        <p:guide orient="horz" pos="3079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636" y="9285526"/>
            <a:ext cx="2914015" cy="488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667ECA-762D-4C40-B5E8-F7D0F661C6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137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de-DE"/>
              <a:t>Abteilung Internationales – Workshop mit dem FB 05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09080" y="1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C92C17-449B-424D-88DF-3E53BBFF012C}" type="datetime1">
              <a:rPr lang="de-DE" smtClean="0"/>
              <a:pPr>
                <a:defRPr/>
              </a:pPr>
              <a:t>20.09.2018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2" tIns="45926" rIns="91852" bIns="45926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wrap="square" lIns="91852" tIns="45926" rIns="91852" bIns="4592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wrap="square" lIns="91852" tIns="45926" rIns="91852" bIns="4592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09080" y="9283830"/>
            <a:ext cx="2914015" cy="488712"/>
          </a:xfrm>
          <a:prstGeom prst="rect">
            <a:avLst/>
          </a:prstGeom>
        </p:spPr>
        <p:txBody>
          <a:bodyPr vert="horz" lIns="91852" tIns="45926" rIns="91852" bIns="4592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54C64C-FA49-4E56-BB74-47E2F63DA5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431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None/>
            </a:pP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5B096D-0CDA-4980-8419-FDD3F02738E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8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-76200"/>
            <a:ext cx="9144000" cy="601200"/>
          </a:xfrm>
          <a:prstGeom prst="rect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Arial Narrow" pitchFamily="34" charset="0"/>
            </a:endParaRPr>
          </a:p>
        </p:txBody>
      </p:sp>
      <p:pic>
        <p:nvPicPr>
          <p:cNvPr id="5" name="Bild 23" descr="JGU-Logo_farbe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9425" y="5292725"/>
            <a:ext cx="2336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38150" y="6286500"/>
            <a:ext cx="2133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61" name="Textplatzhalt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>
                <a:latin typeface="Calibri" pitchFamily="34" charset="0"/>
              </a:defRPr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19462" name="Titelplatzhalter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extLst/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de-DE" noProof="0" smtClean="0"/>
              <a:t>format zu bearbeiten</a:t>
            </a:r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Folie Nr. 	</a:t>
            </a:r>
            <a:fld id="{5DE5704F-571A-4D47-9578-D568E12D08D2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</a:t>
            </a:r>
            <a:fld id="{24AB9230-679F-1045-B49B-98C0DCAF56BA}" type="datetimeFigureOut">
              <a:rPr lang="de-DE"/>
              <a:pPr>
                <a:defRPr/>
              </a:pPr>
              <a:t>20.09.2018</a:t>
            </a:fld>
            <a:endParaRPr lang="de-DE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3337-0278-48EA-AECF-8279910A18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FA691-8AC0-4739-B76C-28D8578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140B5-BC49-4412-8FF7-D8D83CBE7E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20D10-7E3A-4D4C-A67C-134B402E3B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numCol="2">
            <a:normAutofit/>
          </a:bodyPr>
          <a:lstStyle>
            <a:lvl1pPr>
              <a:defRPr sz="1600">
                <a:latin typeface="Arial Narrow" pitchFamily="34" charset="0"/>
              </a:defRPr>
            </a:lvl1pPr>
            <a:lvl2pPr>
              <a:defRPr sz="1600">
                <a:latin typeface="Arial Narrow" pitchFamily="34" charset="0"/>
              </a:defRPr>
            </a:lvl2pPr>
            <a:lvl3pPr>
              <a:defRPr sz="1600">
                <a:latin typeface="Arial Narrow" pitchFamily="34" charset="0"/>
              </a:defRPr>
            </a:lvl3pPr>
            <a:lvl4pPr>
              <a:defRPr sz="1600">
                <a:latin typeface="Arial Narrow" pitchFamily="34" charset="0"/>
              </a:defRPr>
            </a:lvl4pPr>
            <a:lvl5pPr>
              <a:defRPr sz="1600">
                <a:latin typeface="Arial Narrow" pitchFamily="34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5"/>
          </p:nvPr>
        </p:nvSpPr>
        <p:spPr>
          <a:xfrm>
            <a:off x="25152" y="6356350"/>
            <a:ext cx="5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Nr. 	</a:t>
            </a:r>
            <a:fld id="{0100B638-0DEE-44E6-B712-43F41D5582E6}" type="slidenum">
              <a:rPr lang="de-DE"/>
              <a:pPr>
                <a:defRPr/>
              </a:pPr>
              <a:t>‹Nr.›</a:t>
            </a:fld>
            <a:r>
              <a:rPr lang="de-DE"/>
              <a:t/>
            </a:r>
            <a:br>
              <a:rPr lang="de-DE"/>
            </a:br>
            <a:r>
              <a:rPr lang="de-DE"/>
              <a:t>Datum: 	15.04.2011</a:t>
            </a:r>
          </a:p>
        </p:txBody>
      </p:sp>
      <p:sp>
        <p:nvSpPr>
          <p:cNvPr id="13" name="Titelplatzhalter 1"/>
          <p:cNvSpPr txBox="1">
            <a:spLocks/>
          </p:cNvSpPr>
          <p:nvPr userDrawn="1"/>
        </p:nvSpPr>
        <p:spPr bwMode="auto">
          <a:xfrm>
            <a:off x="457200" y="2852936"/>
            <a:ext cx="8472518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Mastertitelformat bearbeiten</a:t>
            </a:r>
            <a:endParaRPr kumimoji="0" lang="de-DE" sz="25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9" y="5975523"/>
            <a:ext cx="1490805" cy="1013081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841" y="6264857"/>
            <a:ext cx="1009999" cy="486344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9" r="12998" b="12407"/>
          <a:stretch/>
        </p:blipFill>
        <p:spPr bwMode="auto">
          <a:xfrm>
            <a:off x="4229946" y="6209003"/>
            <a:ext cx="684108" cy="54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feld 24"/>
          <p:cNvSpPr txBox="1">
            <a:spLocks noChangeArrowheads="1"/>
          </p:cNvSpPr>
          <p:nvPr userDrawn="1"/>
        </p:nvSpPr>
        <p:spPr bwMode="auto">
          <a:xfrm>
            <a:off x="6300192" y="333921"/>
            <a:ext cx="39830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1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Campusweite Schreibwerkstatt	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" name="Gerade Verbindung 7"/>
          <p:cNvCxnSpPr/>
          <p:nvPr userDrawn="1"/>
        </p:nvCxnSpPr>
        <p:spPr>
          <a:xfrm>
            <a:off x="6012160" y="333921"/>
            <a:ext cx="3114946" cy="1"/>
          </a:xfrm>
          <a:prstGeom prst="line">
            <a:avLst/>
          </a:prstGeom>
          <a:ln>
            <a:solidFill>
              <a:srgbClr val="ACACA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feld 34"/>
          <p:cNvSpPr txBox="1">
            <a:spLocks noChangeArrowheads="1"/>
          </p:cNvSpPr>
          <p:nvPr userDrawn="1"/>
        </p:nvSpPr>
        <p:spPr bwMode="auto">
          <a:xfrm>
            <a:off x="1206226" y="33883"/>
            <a:ext cx="75612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Einstieg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Recherche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Studie/Analyse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Rohfassung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</a:t>
            </a:r>
            <a:r>
              <a:rPr kumimoji="0" lang="de-DE" altLang="de-DE" sz="1000" b="0" i="0" u="none" strike="noStrike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berarbeitung 	</a:t>
            </a:r>
            <a:endParaRPr kumimoji="0" lang="de-DE" altLang="de-DE" sz="1800" b="0" i="0" u="none" strike="noStrike" cap="none" normalizeH="0" baseline="0" dirty="0" smtClean="0">
              <a:ln>
                <a:noFill/>
              </a:ln>
              <a:solidFill>
                <a:srgbClr val="ACACA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 userDrawn="1"/>
        </p:nvSpPr>
        <p:spPr bwMode="auto">
          <a:xfrm>
            <a:off x="1332656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1332656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7095000" y="6381328"/>
            <a:ext cx="2085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de-DE" sz="1600" b="1" i="0" u="none" strike="noStrike" kern="1200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Nora</a:t>
            </a:r>
            <a:r>
              <a:rPr lang="de-DE" sz="1600" b="1" dirty="0" smtClean="0">
                <a:latin typeface="Calibri" panose="020F0502020204030204" pitchFamily="34" charset="0"/>
              </a:rPr>
              <a:t> </a:t>
            </a:r>
            <a:r>
              <a:rPr kumimoji="0" lang="de-DE" sz="1600" b="1" i="0" u="none" strike="noStrike" kern="1200" cap="none" normalizeH="0" baseline="0" dirty="0" smtClean="0">
                <a:ln>
                  <a:noFill/>
                </a:ln>
                <a:solidFill>
                  <a:srgbClr val="ACACA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Hoffmann</a:t>
            </a:r>
            <a:endParaRPr kumimoji="0" lang="de-DE" sz="1600" b="1" i="0" u="none" strike="noStrike" kern="1200" cap="none" normalizeH="0" baseline="0" dirty="0">
              <a:ln>
                <a:noFill/>
              </a:ln>
              <a:solidFill>
                <a:srgbClr val="ACACA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9A6EC-DC59-4BCB-BEB0-D1BF2745CC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F375-7FDA-4778-BDF8-20066BB025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7B9EB-E81E-46D0-B08D-68701642B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BDBF2-59BF-42EC-9A91-F97944398C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DDC72-7EC0-4ADE-852F-E9CF3F2A50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8E96-FD18-406B-9F75-2F3A4C846F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ECD0E-1B80-4798-8392-37692F54D2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743200" y="6356350"/>
            <a:ext cx="4343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5152" y="6356350"/>
            <a:ext cx="514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8C76392-D30F-4104-B118-39531D38FC7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38150" y="76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4750BA-5DFA-49F2-8F72-A42326EE1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/>
          <p:cNvSpPr>
            <a:spLocks noGrp="1"/>
          </p:cNvSpPr>
          <p:nvPr>
            <p:ph type="title" idx="4294967295"/>
          </p:nvPr>
        </p:nvSpPr>
        <p:spPr>
          <a:xfrm>
            <a:off x="647056" y="548680"/>
            <a:ext cx="7885384" cy="669032"/>
          </a:xfrm>
        </p:spPr>
        <p:txBody>
          <a:bodyPr/>
          <a:lstStyle/>
          <a:p>
            <a:pPr lvl="0" algn="ctr"/>
            <a:r>
              <a:rPr lang="de-DE" sz="2000" b="1" dirty="0" smtClean="0">
                <a:latin typeface="Calibri" panose="020F0502020204030204" pitchFamily="34" charset="0"/>
              </a:rPr>
              <a:t>Grundlegende Tipps zum Verfassen von Hausarbeiten</a:t>
            </a:r>
            <a:endParaRPr lang="de-DE" sz="2000" b="1" dirty="0">
              <a:latin typeface="Calibri" panose="020F0502020204030204" pitchFamily="34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242686" y="4848200"/>
            <a:ext cx="4257306" cy="125422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</a:rPr>
              <a:t>Rücksprache mit Betreuer/in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Handreichungen </a:t>
            </a: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</a:rPr>
              <a:t>des Faches </a:t>
            </a:r>
          </a:p>
        </p:txBody>
      </p:sp>
      <p:sp>
        <p:nvSpPr>
          <p:cNvPr id="45" name="Abgerundetes Rechteck 44"/>
          <p:cNvSpPr/>
          <p:nvPr/>
        </p:nvSpPr>
        <p:spPr>
          <a:xfrm>
            <a:off x="3598522" y="3350735"/>
            <a:ext cx="1981590" cy="591449"/>
          </a:xfrm>
          <a:prstGeom prst="roundRect">
            <a:avLst/>
          </a:prstGeom>
          <a:solidFill>
            <a:srgbClr val="C100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Bewältigung von Hausarbeiten</a:t>
            </a:r>
            <a:endParaRPr lang="de-DE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Abgerundetes Rechteck 45"/>
          <p:cNvSpPr/>
          <p:nvPr/>
        </p:nvSpPr>
        <p:spPr>
          <a:xfrm>
            <a:off x="1878714" y="2543944"/>
            <a:ext cx="2088232" cy="606152"/>
          </a:xfrm>
          <a:prstGeom prst="roundRect">
            <a:avLst/>
          </a:prstGeom>
          <a:solidFill>
            <a:srgbClr val="ACAC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ealistische Zeitplanung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1878714" y="4122546"/>
            <a:ext cx="2088232" cy="606152"/>
          </a:xfrm>
          <a:prstGeom prst="roundRect">
            <a:avLst/>
          </a:prstGeom>
          <a:solidFill>
            <a:srgbClr val="ACAC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</a:rPr>
              <a:t>Anforderungen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klären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Abgerundetes Rechteck 47"/>
          <p:cNvSpPr/>
          <p:nvPr/>
        </p:nvSpPr>
        <p:spPr>
          <a:xfrm>
            <a:off x="5220072" y="2543944"/>
            <a:ext cx="2088232" cy="606152"/>
          </a:xfrm>
          <a:prstGeom prst="roundRect">
            <a:avLst/>
          </a:prstGeom>
          <a:solidFill>
            <a:srgbClr val="ACAC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Lese- und Schreibmethodik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Abgerundetes Rechteck 48"/>
          <p:cNvSpPr/>
          <p:nvPr/>
        </p:nvSpPr>
        <p:spPr>
          <a:xfrm>
            <a:off x="5292080" y="4122546"/>
            <a:ext cx="2088232" cy="606152"/>
          </a:xfrm>
          <a:prstGeom prst="roundRect">
            <a:avLst/>
          </a:prstGeom>
          <a:solidFill>
            <a:srgbClr val="ACAC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Perfektionismus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abbauen</a:t>
            </a:r>
            <a:endParaRPr lang="de-DE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4644008" y="4848200"/>
            <a:ext cx="4427984" cy="125422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Calibri" pitchFamily="34" charset="0"/>
              </a:rPr>
              <a:t>Austausch und Feedback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  <a:latin typeface="Calibri" pitchFamily="34" charset="0"/>
              </a:rPr>
              <a:t>Arbeitsschritte </a:t>
            </a: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zeitlich begrenzen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Rohtexten und Überarbeiten trennen</a:t>
            </a:r>
            <a:endParaRPr lang="de-DE" dirty="0">
              <a:solidFill>
                <a:schemeClr val="tx1"/>
              </a:solidFill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neue Methoden ausprobieren</a:t>
            </a:r>
            <a:endParaRPr lang="de-DE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5" name="Abgerundetes Rechteck 54"/>
          <p:cNvSpPr/>
          <p:nvPr/>
        </p:nvSpPr>
        <p:spPr>
          <a:xfrm>
            <a:off x="4644008" y="1196752"/>
            <a:ext cx="4427984" cy="125422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Information durch Ratgeber/ Workshops/Schreibberatung/</a:t>
            </a:r>
            <a:r>
              <a:rPr lang="de-DE" dirty="0" err="1" smtClean="0">
                <a:solidFill>
                  <a:schemeClr val="tx1"/>
                </a:solidFill>
                <a:latin typeface="Calibri" pitchFamily="34" charset="0"/>
              </a:rPr>
              <a:t>Biblio-thek</a:t>
            </a: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/Betreuer/in/Mitstudierende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regelmäßig schreiben und lesen</a:t>
            </a:r>
          </a:p>
          <a:p>
            <a:endParaRPr lang="de-DE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251519" y="1217712"/>
            <a:ext cx="4248473" cy="125422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Arbeitsprozess in Schritte zerlegen, feste Zeiten zuweisen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Pausen und Pufferzeit einplanen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1"/>
                </a:solidFill>
                <a:latin typeface="Calibri" pitchFamily="34" charset="0"/>
              </a:rPr>
              <a:t>Belohnungen für Etappenziele</a:t>
            </a:r>
            <a:endParaRPr lang="de-DE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74" name="Gerade Verbindung mit Pfeil 73"/>
          <p:cNvCxnSpPr/>
          <p:nvPr/>
        </p:nvCxnSpPr>
        <p:spPr>
          <a:xfrm>
            <a:off x="2994838" y="3192016"/>
            <a:ext cx="569050" cy="29572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flipH="1">
            <a:off x="5580112" y="3192016"/>
            <a:ext cx="565761" cy="304108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 flipV="1">
            <a:off x="2987824" y="3768080"/>
            <a:ext cx="569050" cy="31584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 flipV="1">
            <a:off x="5605175" y="3768079"/>
            <a:ext cx="569050" cy="315841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811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48" grpId="0" animBg="1"/>
      <p:bldP spid="49" grpId="0" animBg="1"/>
      <p:bldP spid="54" grpId="0" animBg="1"/>
      <p:bldP spid="55" grpId="0" animBg="1"/>
    </p:bldLst>
  </p:timing>
</p:sld>
</file>

<file path=ppt/theme/theme1.xml><?xml version="1.0" encoding="utf-8"?>
<a:theme xmlns:a="http://schemas.openxmlformats.org/drawingml/2006/main" name="3_Pro_GeistSozial">
  <a:themeElements>
    <a:clrScheme name="Graustuf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3_Pro_GeistSozial">
      <a:majorFont>
        <a:latin typeface="Arial Narrow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C:\temp\JGU_PowerPoint.pot</Template>
  <TotalTime>0</TotalTime>
  <Words>62</Words>
  <Application>Microsoft Office PowerPoint</Application>
  <PresentationFormat>Bildschirmpräsentation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3_Pro_GeistSozial</vt:lpstr>
      <vt:lpstr>Benutzerdefiniertes Design</vt:lpstr>
      <vt:lpstr>Grundlegende Tipps zum Verfassen von Hausarbeiten</vt:lpstr>
    </vt:vector>
  </TitlesOfParts>
  <Company>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NH</dc:creator>
  <cp:lastModifiedBy>Hoffmann, Nora</cp:lastModifiedBy>
  <cp:revision>1479</cp:revision>
  <cp:lastPrinted>2014-05-15T10:37:18Z</cp:lastPrinted>
  <dcterms:created xsi:type="dcterms:W3CDTF">2010-02-05T08:31:44Z</dcterms:created>
  <dcterms:modified xsi:type="dcterms:W3CDTF">2018-09-20T09:40:33Z</dcterms:modified>
</cp:coreProperties>
</file>