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21386800" cy="15122525"/>
  <p:notesSz cx="6858000" cy="9144000"/>
  <p:defaultTextStyle>
    <a:defPPr>
      <a:defRPr lang="de-DE"/>
    </a:defPPr>
    <a:lvl1pPr marL="0" algn="l" defTabSz="2086204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1pPr>
    <a:lvl2pPr marL="1043102" algn="l" defTabSz="2086204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2pPr>
    <a:lvl3pPr marL="2086204" algn="l" defTabSz="2086204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3pPr>
    <a:lvl4pPr marL="3129305" algn="l" defTabSz="2086204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4pPr>
    <a:lvl5pPr marL="4172407" algn="l" defTabSz="2086204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5pPr>
    <a:lvl6pPr marL="5215509" algn="l" defTabSz="2086204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6pPr>
    <a:lvl7pPr marL="6258611" algn="l" defTabSz="2086204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7pPr>
    <a:lvl8pPr marL="7301713" algn="l" defTabSz="2086204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8pPr>
    <a:lvl9pPr marL="8344814" algn="l" defTabSz="2086204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763">
          <p15:clr>
            <a:srgbClr val="A4A3A4"/>
          </p15:clr>
        </p15:guide>
        <p15:guide id="2" pos="67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36363"/>
    <a:srgbClr val="C100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41" autoAdjust="0"/>
  </p:normalViewPr>
  <p:slideViewPr>
    <p:cSldViewPr showGuides="1">
      <p:cViewPr>
        <p:scale>
          <a:sx n="30" d="100"/>
          <a:sy n="30" d="100"/>
        </p:scale>
        <p:origin x="-450" y="102"/>
      </p:cViewPr>
      <p:guideLst>
        <p:guide orient="horz" pos="4763"/>
        <p:guide pos="67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C87F6-EDAE-42C9-ACED-B2A0B03B0369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32" name="Titelplatzhalter 1"/>
          <p:cNvSpPr txBox="1">
            <a:spLocks/>
          </p:cNvSpPr>
          <p:nvPr userDrawn="1"/>
        </p:nvSpPr>
        <p:spPr bwMode="auto">
          <a:xfrm>
            <a:off x="457200" y="2852936"/>
            <a:ext cx="18235630" cy="922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Mastertitelformat bearbeiten</a:t>
            </a:r>
            <a:endParaRPr kumimoji="0" lang="de-DE" sz="25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pic>
        <p:nvPicPr>
          <p:cNvPr id="33" name="Grafik 3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248" y="13250692"/>
            <a:ext cx="2965811" cy="2015426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5514" y="13897624"/>
            <a:ext cx="1894167" cy="912096"/>
          </a:xfrm>
          <a:prstGeom prst="rect">
            <a:avLst/>
          </a:prstGeom>
        </p:spPr>
      </p:pic>
      <p:pic>
        <p:nvPicPr>
          <p:cNvPr id="35" name="Picture 2"/>
          <p:cNvPicPr>
            <a:picLocks noChangeAspect="1" noChangeArrowheads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29" r="12998" b="12407"/>
          <a:stretch/>
        </p:blipFill>
        <p:spPr bwMode="auto">
          <a:xfrm>
            <a:off x="9695825" y="13743023"/>
            <a:ext cx="1529875" cy="12212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6" name="Textfeld 24"/>
          <p:cNvSpPr txBox="1">
            <a:spLocks noChangeArrowheads="1"/>
          </p:cNvSpPr>
          <p:nvPr userDrawn="1"/>
        </p:nvSpPr>
        <p:spPr bwMode="auto">
          <a:xfrm>
            <a:off x="14866015" y="783799"/>
            <a:ext cx="857280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3200" b="1" i="0" u="none" strike="noStrike" cap="none" normalizeH="0" baseline="0" dirty="0" smtClean="0">
                <a:ln>
                  <a:noFill/>
                </a:ln>
                <a:solidFill>
                  <a:srgbClr val="ACACA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Campusweite Schreibwerkstatt		</a:t>
            </a:r>
            <a:endParaRPr kumimoji="0" lang="de-DE" altLang="de-DE" sz="3600" b="0" i="0" u="none" strike="noStrike" cap="none" normalizeH="0" baseline="0" dirty="0" smtClean="0">
              <a:ln>
                <a:noFill/>
              </a:ln>
              <a:solidFill>
                <a:srgbClr val="ACACAC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37" name="Gerade Verbindung 7"/>
          <p:cNvCxnSpPr/>
          <p:nvPr userDrawn="1"/>
        </p:nvCxnSpPr>
        <p:spPr>
          <a:xfrm>
            <a:off x="15445928" y="783799"/>
            <a:ext cx="5940872" cy="0"/>
          </a:xfrm>
          <a:prstGeom prst="line">
            <a:avLst/>
          </a:prstGeom>
          <a:ln w="38100">
            <a:solidFill>
              <a:srgbClr val="ACACA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Textfeld 34"/>
          <p:cNvSpPr txBox="1">
            <a:spLocks noChangeArrowheads="1"/>
          </p:cNvSpPr>
          <p:nvPr userDrawn="1"/>
        </p:nvSpPr>
        <p:spPr bwMode="auto">
          <a:xfrm>
            <a:off x="12705775" y="239495"/>
            <a:ext cx="7920880" cy="697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2000" b="0" i="0" u="none" strike="noStrike" cap="none" normalizeH="0" baseline="0" dirty="0" smtClean="0">
                <a:ln>
                  <a:noFill/>
                </a:ln>
                <a:solidFill>
                  <a:srgbClr val="ACACAC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Einstieg </a:t>
            </a:r>
            <a:r>
              <a:rPr kumimoji="0" lang="de-DE" altLang="de-DE" sz="2000" b="0" i="0" u="none" strike="noStrike" cap="none" normalizeH="0" baseline="0" dirty="0" smtClean="0">
                <a:ln>
                  <a:noFill/>
                </a:ln>
                <a:solidFill>
                  <a:srgbClr val="ACACA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kumimoji="0" lang="de-DE" altLang="de-DE" sz="2000" b="0" i="0" u="none" strike="noStrike" cap="none" normalizeH="0" baseline="0" dirty="0" smtClean="0">
                <a:ln>
                  <a:noFill/>
                </a:ln>
                <a:solidFill>
                  <a:srgbClr val="ACACAC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Recherche </a:t>
            </a:r>
            <a:r>
              <a:rPr kumimoji="0" lang="de-DE" altLang="de-DE" sz="2000" b="0" i="0" u="none" strike="noStrike" cap="none" normalizeH="0" baseline="0" dirty="0" smtClean="0">
                <a:ln>
                  <a:noFill/>
                </a:ln>
                <a:solidFill>
                  <a:srgbClr val="ACACA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kumimoji="0" lang="de-DE" altLang="de-DE" sz="2000" b="0" i="0" u="none" strike="noStrike" cap="none" normalizeH="0" baseline="0" dirty="0" smtClean="0">
                <a:ln>
                  <a:noFill/>
                </a:ln>
                <a:solidFill>
                  <a:srgbClr val="ACACAC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Studie/Analyse </a:t>
            </a:r>
            <a:r>
              <a:rPr kumimoji="0" lang="de-DE" altLang="de-DE" sz="2000" b="0" i="0" u="none" strike="noStrike" cap="none" normalizeH="0" baseline="0" dirty="0" smtClean="0">
                <a:ln>
                  <a:noFill/>
                </a:ln>
                <a:solidFill>
                  <a:srgbClr val="ACACA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kumimoji="0" lang="de-DE" altLang="de-DE" sz="2000" b="0" i="0" u="none" strike="noStrike" cap="none" normalizeH="0" baseline="0" dirty="0" smtClean="0">
                <a:ln>
                  <a:noFill/>
                </a:ln>
                <a:solidFill>
                  <a:srgbClr val="ACACAC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Rohfassung </a:t>
            </a:r>
            <a:r>
              <a:rPr kumimoji="0" lang="de-DE" altLang="de-DE" sz="2000" b="0" i="0" u="none" strike="noStrike" cap="none" normalizeH="0" baseline="0" dirty="0" smtClean="0">
                <a:ln>
                  <a:noFill/>
                </a:ln>
                <a:solidFill>
                  <a:srgbClr val="ACACA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kumimoji="0" lang="de-DE" altLang="de-DE" sz="2000" b="0" i="0" u="none" strike="noStrike" cap="none" normalizeH="0" baseline="0" dirty="0" smtClean="0">
                <a:ln>
                  <a:noFill/>
                </a:ln>
                <a:solidFill>
                  <a:srgbClr val="ACACAC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de-DE" altLang="de-DE" sz="2000" b="0" i="0" u="none" strike="noStrike" cap="none" normalizeH="0" baseline="0" dirty="0" smtClean="0">
                <a:ln>
                  <a:noFill/>
                </a:ln>
                <a:solidFill>
                  <a:srgbClr val="ACACA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Ü</a:t>
            </a:r>
            <a:r>
              <a:rPr kumimoji="0" lang="de-DE" altLang="de-DE" sz="2000" b="0" i="0" u="none" strike="noStrike" cap="none" normalizeH="0" baseline="0" dirty="0" smtClean="0">
                <a:ln>
                  <a:noFill/>
                </a:ln>
                <a:solidFill>
                  <a:srgbClr val="ACACAC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berarbeitung 	</a:t>
            </a:r>
            <a:endParaRPr kumimoji="0" lang="de-DE" altLang="de-DE" sz="4400" b="0" i="0" u="none" strike="noStrike" cap="none" normalizeH="0" baseline="0" dirty="0" smtClean="0">
              <a:ln>
                <a:noFill/>
              </a:ln>
              <a:solidFill>
                <a:srgbClr val="ACACAC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9" name="Rectangle 4"/>
          <p:cNvSpPr>
            <a:spLocks noChangeArrowheads="1"/>
          </p:cNvSpPr>
          <p:nvPr userDrawn="1"/>
        </p:nvSpPr>
        <p:spPr bwMode="auto">
          <a:xfrm>
            <a:off x="1332656" y="0"/>
            <a:ext cx="19680880" cy="9840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40" name="Rectangle 7"/>
          <p:cNvSpPr>
            <a:spLocks noChangeArrowheads="1"/>
          </p:cNvSpPr>
          <p:nvPr userDrawn="1"/>
        </p:nvSpPr>
        <p:spPr bwMode="auto">
          <a:xfrm>
            <a:off x="1332656" y="457200"/>
            <a:ext cx="19680880" cy="9840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2" name="Textfeld 1"/>
          <p:cNvSpPr txBox="1"/>
          <p:nvPr userDrawn="1"/>
        </p:nvSpPr>
        <p:spPr>
          <a:xfrm>
            <a:off x="16471930" y="14083482"/>
            <a:ext cx="36545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 smtClean="0">
                <a:solidFill>
                  <a:schemeClr val="bg1">
                    <a:lumMod val="65000"/>
                  </a:schemeClr>
                </a:solidFill>
              </a:rPr>
              <a:t>Nora</a:t>
            </a:r>
            <a:r>
              <a:rPr lang="de-DE" sz="2800" b="1" baseline="0" dirty="0" smtClean="0">
                <a:solidFill>
                  <a:schemeClr val="bg1">
                    <a:lumMod val="65000"/>
                  </a:schemeClr>
                </a:solidFill>
              </a:rPr>
              <a:t> Hoffmann </a:t>
            </a:r>
            <a:endParaRPr lang="de-DE" sz="2800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4815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D41F1-C808-4D77-A6FC-EEE43EBED347}" type="datetimeFigureOut">
              <a:rPr lang="de-DE" smtClean="0"/>
              <a:t>27.09.2018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C87F6-EDAE-42C9-ACED-B2A0B03B03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8282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36264736" y="1333724"/>
            <a:ext cx="11254060" cy="28452751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502553" y="1333724"/>
            <a:ext cx="33405737" cy="28452751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D41F1-C808-4D77-A6FC-EEE43EBED347}" type="datetimeFigureOut">
              <a:rPr lang="de-DE" smtClean="0"/>
              <a:t>27.09.2018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C87F6-EDAE-42C9-ACED-B2A0B03B03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5042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D41F1-C808-4D77-A6FC-EEE43EBED347}" type="datetimeFigureOut">
              <a:rPr lang="de-DE" smtClean="0"/>
              <a:t>27.09.2018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C87F6-EDAE-42C9-ACED-B2A0B03B03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4437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89410" y="9717624"/>
            <a:ext cx="18178780" cy="3003501"/>
          </a:xfrm>
        </p:spPr>
        <p:txBody>
          <a:bodyPr anchor="t"/>
          <a:lstStyle>
            <a:lvl1pPr algn="l">
              <a:defRPr sz="91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689410" y="6409573"/>
            <a:ext cx="18178780" cy="3308051"/>
          </a:xfrm>
        </p:spPr>
        <p:txBody>
          <a:bodyPr anchor="b"/>
          <a:lstStyle>
            <a:lvl1pPr marL="0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1pPr>
            <a:lvl2pPr marL="1043102" indent="0">
              <a:buNone/>
              <a:defRPr sz="4100">
                <a:solidFill>
                  <a:schemeClr val="tx1">
                    <a:tint val="75000"/>
                  </a:schemeClr>
                </a:solidFill>
              </a:defRPr>
            </a:lvl2pPr>
            <a:lvl3pPr marL="2086204" indent="0">
              <a:buNone/>
              <a:defRPr sz="3700">
                <a:solidFill>
                  <a:schemeClr val="tx1">
                    <a:tint val="75000"/>
                  </a:schemeClr>
                </a:solidFill>
              </a:defRPr>
            </a:lvl3pPr>
            <a:lvl4pPr marL="3129305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4172407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5215509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6258611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7301713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8344814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D41F1-C808-4D77-A6FC-EEE43EBED347}" type="datetimeFigureOut">
              <a:rPr lang="de-DE" smtClean="0"/>
              <a:t>27.09.2018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C87F6-EDAE-42C9-ACED-B2A0B03B03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4920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502554" y="7781802"/>
            <a:ext cx="22329898" cy="22004674"/>
          </a:xfrm>
        </p:spPr>
        <p:txBody>
          <a:bodyPr/>
          <a:lstStyle>
            <a:lvl1pPr>
              <a:defRPr sz="6400"/>
            </a:lvl1pPr>
            <a:lvl2pPr>
              <a:defRPr sz="5500"/>
            </a:lvl2pPr>
            <a:lvl3pPr>
              <a:defRPr sz="4600"/>
            </a:lvl3pPr>
            <a:lvl4pPr>
              <a:defRPr sz="4100"/>
            </a:lvl4pPr>
            <a:lvl5pPr>
              <a:defRPr sz="4100"/>
            </a:lvl5pPr>
            <a:lvl6pPr>
              <a:defRPr sz="4100"/>
            </a:lvl6pPr>
            <a:lvl7pPr>
              <a:defRPr sz="4100"/>
            </a:lvl7pPr>
            <a:lvl8pPr>
              <a:defRPr sz="4100"/>
            </a:lvl8pPr>
            <a:lvl9pPr>
              <a:defRPr sz="41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25188899" y="7781802"/>
            <a:ext cx="22329898" cy="22004674"/>
          </a:xfrm>
        </p:spPr>
        <p:txBody>
          <a:bodyPr/>
          <a:lstStyle>
            <a:lvl1pPr>
              <a:defRPr sz="6400"/>
            </a:lvl1pPr>
            <a:lvl2pPr>
              <a:defRPr sz="5500"/>
            </a:lvl2pPr>
            <a:lvl3pPr>
              <a:defRPr sz="4600"/>
            </a:lvl3pPr>
            <a:lvl4pPr>
              <a:defRPr sz="4100"/>
            </a:lvl4pPr>
            <a:lvl5pPr>
              <a:defRPr sz="4100"/>
            </a:lvl5pPr>
            <a:lvl6pPr>
              <a:defRPr sz="4100"/>
            </a:lvl6pPr>
            <a:lvl7pPr>
              <a:defRPr sz="4100"/>
            </a:lvl7pPr>
            <a:lvl8pPr>
              <a:defRPr sz="4100"/>
            </a:lvl8pPr>
            <a:lvl9pPr>
              <a:defRPr sz="41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D41F1-C808-4D77-A6FC-EEE43EBED347}" type="datetimeFigureOut">
              <a:rPr lang="de-DE" smtClean="0"/>
              <a:t>27.09.2018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C87F6-EDAE-42C9-ACED-B2A0B03B03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5127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69340" y="605602"/>
            <a:ext cx="1924812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069340" y="3385067"/>
            <a:ext cx="9449551" cy="1410734"/>
          </a:xfrm>
        </p:spPr>
        <p:txBody>
          <a:bodyPr anchor="b"/>
          <a:lstStyle>
            <a:lvl1pPr marL="0" indent="0">
              <a:buNone/>
              <a:defRPr sz="5500" b="1"/>
            </a:lvl1pPr>
            <a:lvl2pPr marL="1043102" indent="0">
              <a:buNone/>
              <a:defRPr sz="4600" b="1"/>
            </a:lvl2pPr>
            <a:lvl3pPr marL="2086204" indent="0">
              <a:buNone/>
              <a:defRPr sz="4100" b="1"/>
            </a:lvl3pPr>
            <a:lvl4pPr marL="3129305" indent="0">
              <a:buNone/>
              <a:defRPr sz="3700" b="1"/>
            </a:lvl4pPr>
            <a:lvl5pPr marL="4172407" indent="0">
              <a:buNone/>
              <a:defRPr sz="3700" b="1"/>
            </a:lvl5pPr>
            <a:lvl6pPr marL="5215509" indent="0">
              <a:buNone/>
              <a:defRPr sz="3700" b="1"/>
            </a:lvl6pPr>
            <a:lvl7pPr marL="6258611" indent="0">
              <a:buNone/>
              <a:defRPr sz="3700" b="1"/>
            </a:lvl7pPr>
            <a:lvl8pPr marL="7301713" indent="0">
              <a:buNone/>
              <a:defRPr sz="3700" b="1"/>
            </a:lvl8pPr>
            <a:lvl9pPr marL="8344814" indent="0">
              <a:buNone/>
              <a:defRPr sz="37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069340" y="4795801"/>
            <a:ext cx="9449551" cy="8712956"/>
          </a:xfrm>
        </p:spPr>
        <p:txBody>
          <a:bodyPr/>
          <a:lstStyle>
            <a:lvl1pPr>
              <a:defRPr sz="5500"/>
            </a:lvl1pPr>
            <a:lvl2pPr>
              <a:defRPr sz="4600"/>
            </a:lvl2pPr>
            <a:lvl3pPr>
              <a:defRPr sz="4100"/>
            </a:lvl3pPr>
            <a:lvl4pPr>
              <a:defRPr sz="3700"/>
            </a:lvl4pPr>
            <a:lvl5pPr>
              <a:defRPr sz="3700"/>
            </a:lvl5pPr>
            <a:lvl6pPr>
              <a:defRPr sz="3700"/>
            </a:lvl6pPr>
            <a:lvl7pPr>
              <a:defRPr sz="3700"/>
            </a:lvl7pPr>
            <a:lvl8pPr>
              <a:defRPr sz="3700"/>
            </a:lvl8pPr>
            <a:lvl9pPr>
              <a:defRPr sz="37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10864198" y="3385067"/>
            <a:ext cx="9453263" cy="1410734"/>
          </a:xfrm>
        </p:spPr>
        <p:txBody>
          <a:bodyPr anchor="b"/>
          <a:lstStyle>
            <a:lvl1pPr marL="0" indent="0">
              <a:buNone/>
              <a:defRPr sz="5500" b="1"/>
            </a:lvl1pPr>
            <a:lvl2pPr marL="1043102" indent="0">
              <a:buNone/>
              <a:defRPr sz="4600" b="1"/>
            </a:lvl2pPr>
            <a:lvl3pPr marL="2086204" indent="0">
              <a:buNone/>
              <a:defRPr sz="4100" b="1"/>
            </a:lvl3pPr>
            <a:lvl4pPr marL="3129305" indent="0">
              <a:buNone/>
              <a:defRPr sz="3700" b="1"/>
            </a:lvl4pPr>
            <a:lvl5pPr marL="4172407" indent="0">
              <a:buNone/>
              <a:defRPr sz="3700" b="1"/>
            </a:lvl5pPr>
            <a:lvl6pPr marL="5215509" indent="0">
              <a:buNone/>
              <a:defRPr sz="3700" b="1"/>
            </a:lvl6pPr>
            <a:lvl7pPr marL="6258611" indent="0">
              <a:buNone/>
              <a:defRPr sz="3700" b="1"/>
            </a:lvl7pPr>
            <a:lvl8pPr marL="7301713" indent="0">
              <a:buNone/>
              <a:defRPr sz="3700" b="1"/>
            </a:lvl8pPr>
            <a:lvl9pPr marL="8344814" indent="0">
              <a:buNone/>
              <a:defRPr sz="37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10864198" y="4795801"/>
            <a:ext cx="9453263" cy="8712956"/>
          </a:xfrm>
        </p:spPr>
        <p:txBody>
          <a:bodyPr/>
          <a:lstStyle>
            <a:lvl1pPr>
              <a:defRPr sz="5500"/>
            </a:lvl1pPr>
            <a:lvl2pPr>
              <a:defRPr sz="4600"/>
            </a:lvl2pPr>
            <a:lvl3pPr>
              <a:defRPr sz="4100"/>
            </a:lvl3pPr>
            <a:lvl4pPr>
              <a:defRPr sz="3700"/>
            </a:lvl4pPr>
            <a:lvl5pPr>
              <a:defRPr sz="3700"/>
            </a:lvl5pPr>
            <a:lvl6pPr>
              <a:defRPr sz="3700"/>
            </a:lvl6pPr>
            <a:lvl7pPr>
              <a:defRPr sz="3700"/>
            </a:lvl7pPr>
            <a:lvl8pPr>
              <a:defRPr sz="3700"/>
            </a:lvl8pPr>
            <a:lvl9pPr>
              <a:defRPr sz="37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D41F1-C808-4D77-A6FC-EEE43EBED347}" type="datetimeFigureOut">
              <a:rPr lang="de-DE" smtClean="0"/>
              <a:t>27.09.2018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C87F6-EDAE-42C9-ACED-B2A0B03B03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2634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D41F1-C808-4D77-A6FC-EEE43EBED347}" type="datetimeFigureOut">
              <a:rPr lang="de-DE" smtClean="0"/>
              <a:t>27.09.2018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C87F6-EDAE-42C9-ACED-B2A0B03B03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6166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D41F1-C808-4D77-A6FC-EEE43EBED347}" type="datetimeFigureOut">
              <a:rPr lang="de-DE" smtClean="0"/>
              <a:t>27.09.2018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C87F6-EDAE-42C9-ACED-B2A0B03B03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2262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69341" y="602100"/>
            <a:ext cx="7036110" cy="2562428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61645" y="602102"/>
            <a:ext cx="11955815" cy="12906656"/>
          </a:xfrm>
        </p:spPr>
        <p:txBody>
          <a:bodyPr/>
          <a:lstStyle>
            <a:lvl1pPr>
              <a:defRPr sz="7300"/>
            </a:lvl1pPr>
            <a:lvl2pPr>
              <a:defRPr sz="6400"/>
            </a:lvl2pPr>
            <a:lvl3pPr>
              <a:defRPr sz="5500"/>
            </a:lvl3pPr>
            <a:lvl4pPr>
              <a:defRPr sz="4600"/>
            </a:lvl4pPr>
            <a:lvl5pPr>
              <a:defRPr sz="4600"/>
            </a:lvl5pPr>
            <a:lvl6pPr>
              <a:defRPr sz="4600"/>
            </a:lvl6pPr>
            <a:lvl7pPr>
              <a:defRPr sz="4600"/>
            </a:lvl7pPr>
            <a:lvl8pPr>
              <a:defRPr sz="4600"/>
            </a:lvl8pPr>
            <a:lvl9pPr>
              <a:defRPr sz="4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069341" y="3164530"/>
            <a:ext cx="7036110" cy="10344228"/>
          </a:xfrm>
        </p:spPr>
        <p:txBody>
          <a:bodyPr/>
          <a:lstStyle>
            <a:lvl1pPr marL="0" indent="0">
              <a:buNone/>
              <a:defRPr sz="3200"/>
            </a:lvl1pPr>
            <a:lvl2pPr marL="1043102" indent="0">
              <a:buNone/>
              <a:defRPr sz="2700"/>
            </a:lvl2pPr>
            <a:lvl3pPr marL="2086204" indent="0">
              <a:buNone/>
              <a:defRPr sz="2300"/>
            </a:lvl3pPr>
            <a:lvl4pPr marL="3129305" indent="0">
              <a:buNone/>
              <a:defRPr sz="2100"/>
            </a:lvl4pPr>
            <a:lvl5pPr marL="4172407" indent="0">
              <a:buNone/>
              <a:defRPr sz="2100"/>
            </a:lvl5pPr>
            <a:lvl6pPr marL="5215509" indent="0">
              <a:buNone/>
              <a:defRPr sz="2100"/>
            </a:lvl6pPr>
            <a:lvl7pPr marL="6258611" indent="0">
              <a:buNone/>
              <a:defRPr sz="2100"/>
            </a:lvl7pPr>
            <a:lvl8pPr marL="7301713" indent="0">
              <a:buNone/>
              <a:defRPr sz="2100"/>
            </a:lvl8pPr>
            <a:lvl9pPr marL="8344814" indent="0">
              <a:buNone/>
              <a:defRPr sz="21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D41F1-C808-4D77-A6FC-EEE43EBED347}" type="datetimeFigureOut">
              <a:rPr lang="de-DE" smtClean="0"/>
              <a:t>27.09.2018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C87F6-EDAE-42C9-ACED-B2A0B03B03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2230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191962" y="10585767"/>
            <a:ext cx="12832080" cy="124971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4191962" y="1351226"/>
            <a:ext cx="12832080" cy="9073515"/>
          </a:xfrm>
        </p:spPr>
        <p:txBody>
          <a:bodyPr/>
          <a:lstStyle>
            <a:lvl1pPr marL="0" indent="0">
              <a:buNone/>
              <a:defRPr sz="7300"/>
            </a:lvl1pPr>
            <a:lvl2pPr marL="1043102" indent="0">
              <a:buNone/>
              <a:defRPr sz="6400"/>
            </a:lvl2pPr>
            <a:lvl3pPr marL="2086204" indent="0">
              <a:buNone/>
              <a:defRPr sz="5500"/>
            </a:lvl3pPr>
            <a:lvl4pPr marL="3129305" indent="0">
              <a:buNone/>
              <a:defRPr sz="4600"/>
            </a:lvl4pPr>
            <a:lvl5pPr marL="4172407" indent="0">
              <a:buNone/>
              <a:defRPr sz="4600"/>
            </a:lvl5pPr>
            <a:lvl6pPr marL="5215509" indent="0">
              <a:buNone/>
              <a:defRPr sz="4600"/>
            </a:lvl6pPr>
            <a:lvl7pPr marL="6258611" indent="0">
              <a:buNone/>
              <a:defRPr sz="4600"/>
            </a:lvl7pPr>
            <a:lvl8pPr marL="7301713" indent="0">
              <a:buNone/>
              <a:defRPr sz="4600"/>
            </a:lvl8pPr>
            <a:lvl9pPr marL="8344814" indent="0">
              <a:buNone/>
              <a:defRPr sz="46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191962" y="11835477"/>
            <a:ext cx="12832080" cy="1774795"/>
          </a:xfrm>
        </p:spPr>
        <p:txBody>
          <a:bodyPr/>
          <a:lstStyle>
            <a:lvl1pPr marL="0" indent="0">
              <a:buNone/>
              <a:defRPr sz="3200"/>
            </a:lvl1pPr>
            <a:lvl2pPr marL="1043102" indent="0">
              <a:buNone/>
              <a:defRPr sz="2700"/>
            </a:lvl2pPr>
            <a:lvl3pPr marL="2086204" indent="0">
              <a:buNone/>
              <a:defRPr sz="2300"/>
            </a:lvl3pPr>
            <a:lvl4pPr marL="3129305" indent="0">
              <a:buNone/>
              <a:defRPr sz="2100"/>
            </a:lvl4pPr>
            <a:lvl5pPr marL="4172407" indent="0">
              <a:buNone/>
              <a:defRPr sz="2100"/>
            </a:lvl5pPr>
            <a:lvl6pPr marL="5215509" indent="0">
              <a:buNone/>
              <a:defRPr sz="2100"/>
            </a:lvl6pPr>
            <a:lvl7pPr marL="6258611" indent="0">
              <a:buNone/>
              <a:defRPr sz="2100"/>
            </a:lvl7pPr>
            <a:lvl8pPr marL="7301713" indent="0">
              <a:buNone/>
              <a:defRPr sz="2100"/>
            </a:lvl8pPr>
            <a:lvl9pPr marL="8344814" indent="0">
              <a:buNone/>
              <a:defRPr sz="21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D41F1-C808-4D77-A6FC-EEE43EBED347}" type="datetimeFigureOut">
              <a:rPr lang="de-DE" smtClean="0"/>
              <a:t>27.09.2018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C87F6-EDAE-42C9-ACED-B2A0B03B03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1381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069340" y="605602"/>
            <a:ext cx="19248120" cy="2520421"/>
          </a:xfrm>
          <a:prstGeom prst="rect">
            <a:avLst/>
          </a:prstGeom>
        </p:spPr>
        <p:txBody>
          <a:bodyPr vert="horz" lIns="208620" tIns="104310" rIns="208620" bIns="10431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069340" y="3528591"/>
            <a:ext cx="19248120" cy="9980167"/>
          </a:xfrm>
          <a:prstGeom prst="rect">
            <a:avLst/>
          </a:prstGeom>
        </p:spPr>
        <p:txBody>
          <a:bodyPr vert="horz" lIns="208620" tIns="104310" rIns="208620" bIns="10431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1069340" y="14016342"/>
            <a:ext cx="4990253" cy="805134"/>
          </a:xfrm>
          <a:prstGeom prst="rect">
            <a:avLst/>
          </a:prstGeom>
        </p:spPr>
        <p:txBody>
          <a:bodyPr vert="horz" lIns="208620" tIns="104310" rIns="208620" bIns="104310" rtlCol="0" anchor="ctr"/>
          <a:lstStyle>
            <a:lvl1pPr algn="l">
              <a:defRPr sz="2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D41F1-C808-4D77-A6FC-EEE43EBED347}" type="datetimeFigureOut">
              <a:rPr lang="de-DE" smtClean="0"/>
              <a:t>27.09.2018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7307157" y="14016342"/>
            <a:ext cx="6772487" cy="805134"/>
          </a:xfrm>
          <a:prstGeom prst="rect">
            <a:avLst/>
          </a:prstGeom>
        </p:spPr>
        <p:txBody>
          <a:bodyPr vert="horz" lIns="208620" tIns="104310" rIns="208620" bIns="104310" rtlCol="0" anchor="ctr"/>
          <a:lstStyle>
            <a:lvl1pPr algn="ctr">
              <a:defRPr sz="2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5327207" y="14016342"/>
            <a:ext cx="4990253" cy="805134"/>
          </a:xfrm>
          <a:prstGeom prst="rect">
            <a:avLst/>
          </a:prstGeom>
        </p:spPr>
        <p:txBody>
          <a:bodyPr vert="horz" lIns="208620" tIns="104310" rIns="208620" bIns="104310" rtlCol="0" anchor="ctr"/>
          <a:lstStyle>
            <a:lvl1pPr algn="r">
              <a:defRPr sz="2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C87F6-EDAE-42C9-ACED-B2A0B03B03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8742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086204" rtl="0" eaLnBrk="1" latinLnBrk="0" hangingPunct="1">
        <a:spcBef>
          <a:spcPct val="0"/>
        </a:spcBef>
        <a:buNone/>
        <a:defRPr sz="10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82326" indent="-782326" algn="l" defTabSz="2086204" rtl="0" eaLnBrk="1" latinLnBrk="0" hangingPunct="1">
        <a:spcBef>
          <a:spcPct val="20000"/>
        </a:spcBef>
        <a:buFont typeface="Arial" pitchFamily="34" charset="0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1pPr>
      <a:lvl2pPr marL="1695040" indent="-651939" algn="l" defTabSz="2086204" rtl="0" eaLnBrk="1" latinLnBrk="0" hangingPunct="1">
        <a:spcBef>
          <a:spcPct val="20000"/>
        </a:spcBef>
        <a:buFont typeface="Arial" pitchFamily="34" charset="0"/>
        <a:buChar char="–"/>
        <a:defRPr sz="6400" kern="1200">
          <a:solidFill>
            <a:schemeClr val="tx1"/>
          </a:solidFill>
          <a:latin typeface="+mn-lt"/>
          <a:ea typeface="+mn-ea"/>
          <a:cs typeface="+mn-cs"/>
        </a:defRPr>
      </a:lvl2pPr>
      <a:lvl3pPr marL="2607755" indent="-521551" algn="l" defTabSz="2086204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3pPr>
      <a:lvl4pPr marL="3650856" indent="-521551" algn="l" defTabSz="2086204" rtl="0" eaLnBrk="1" latinLnBrk="0" hangingPunct="1">
        <a:spcBef>
          <a:spcPct val="20000"/>
        </a:spcBef>
        <a:buFont typeface="Arial" pitchFamily="34" charset="0"/>
        <a:buChar char="–"/>
        <a:defRPr sz="4600" kern="1200">
          <a:solidFill>
            <a:schemeClr val="tx1"/>
          </a:solidFill>
          <a:latin typeface="+mn-lt"/>
          <a:ea typeface="+mn-ea"/>
          <a:cs typeface="+mn-cs"/>
        </a:defRPr>
      </a:lvl4pPr>
      <a:lvl5pPr marL="4693958" indent="-521551" algn="l" defTabSz="2086204" rtl="0" eaLnBrk="1" latinLnBrk="0" hangingPunct="1">
        <a:spcBef>
          <a:spcPct val="20000"/>
        </a:spcBef>
        <a:buFont typeface="Arial" pitchFamily="34" charset="0"/>
        <a:buChar char="»"/>
        <a:defRPr sz="4600" kern="1200">
          <a:solidFill>
            <a:schemeClr val="tx1"/>
          </a:solidFill>
          <a:latin typeface="+mn-lt"/>
          <a:ea typeface="+mn-ea"/>
          <a:cs typeface="+mn-cs"/>
        </a:defRPr>
      </a:lvl5pPr>
      <a:lvl6pPr marL="5737060" indent="-521551" algn="l" defTabSz="2086204" rtl="0" eaLnBrk="1" latinLnBrk="0" hangingPunct="1">
        <a:spcBef>
          <a:spcPct val="20000"/>
        </a:spcBef>
        <a:buFont typeface="Arial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6pPr>
      <a:lvl7pPr marL="6780162" indent="-521551" algn="l" defTabSz="2086204" rtl="0" eaLnBrk="1" latinLnBrk="0" hangingPunct="1">
        <a:spcBef>
          <a:spcPct val="20000"/>
        </a:spcBef>
        <a:buFont typeface="Arial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7pPr>
      <a:lvl8pPr marL="7823264" indent="-521551" algn="l" defTabSz="2086204" rtl="0" eaLnBrk="1" latinLnBrk="0" hangingPunct="1">
        <a:spcBef>
          <a:spcPct val="20000"/>
        </a:spcBef>
        <a:buFont typeface="Arial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8pPr>
      <a:lvl9pPr marL="8866365" indent="-521551" algn="l" defTabSz="2086204" rtl="0" eaLnBrk="1" latinLnBrk="0" hangingPunct="1">
        <a:spcBef>
          <a:spcPct val="20000"/>
        </a:spcBef>
        <a:buFont typeface="Arial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2086204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1pPr>
      <a:lvl2pPr marL="1043102" algn="l" defTabSz="2086204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2pPr>
      <a:lvl3pPr marL="2086204" algn="l" defTabSz="2086204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3pPr>
      <a:lvl4pPr marL="3129305" algn="l" defTabSz="2086204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4pPr>
      <a:lvl5pPr marL="4172407" algn="l" defTabSz="2086204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5pPr>
      <a:lvl6pPr marL="5215509" algn="l" defTabSz="2086204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6pPr>
      <a:lvl7pPr marL="6258611" algn="l" defTabSz="2086204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7pPr>
      <a:lvl8pPr marL="7301713" algn="l" defTabSz="2086204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8pPr>
      <a:lvl9pPr marL="8344814" algn="l" defTabSz="2086204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-2556072" y="1440582"/>
            <a:ext cx="20882320" cy="108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de-DE" sz="7200" b="1" dirty="0" smtClean="0"/>
              <a:t>Drauflosschreiber(in)/Abenteurer(in)</a:t>
            </a:r>
            <a:endParaRPr lang="de-DE" sz="7000" b="1" dirty="0">
              <a:latin typeface="Calibri" pitchFamily="34" charset="0"/>
            </a:endParaRPr>
          </a:p>
        </p:txBody>
      </p:sp>
      <p:sp>
        <p:nvSpPr>
          <p:cNvPr id="7" name="Vertikaler Bildlauf 98"/>
          <p:cNvSpPr/>
          <p:nvPr/>
        </p:nvSpPr>
        <p:spPr>
          <a:xfrm>
            <a:off x="14721053" y="2952750"/>
            <a:ext cx="6413507" cy="6480720"/>
          </a:xfrm>
          <a:prstGeom prst="verticalScroll">
            <a:avLst/>
          </a:prstGeom>
          <a:solidFill>
            <a:srgbClr val="FFFFE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25" name="Pfeil nach rechts 24"/>
          <p:cNvSpPr/>
          <p:nvPr/>
        </p:nvSpPr>
        <p:spPr>
          <a:xfrm>
            <a:off x="13357696" y="5665043"/>
            <a:ext cx="1923653" cy="744091"/>
          </a:xfrm>
          <a:prstGeom prst="rightArrow">
            <a:avLst/>
          </a:prstGeom>
          <a:solidFill>
            <a:srgbClr val="6363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/>
          <p:cNvSpPr/>
          <p:nvPr/>
        </p:nvSpPr>
        <p:spPr>
          <a:xfrm>
            <a:off x="15877976" y="5844550"/>
            <a:ext cx="336941" cy="276552"/>
          </a:xfrm>
          <a:prstGeom prst="rect">
            <a:avLst/>
          </a:prstGeom>
          <a:solidFill>
            <a:srgbClr val="003BB0"/>
          </a:solidFill>
          <a:ln w="0">
            <a:solidFill>
              <a:srgbClr val="003BB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/>
          <p:cNvSpPr/>
          <p:nvPr/>
        </p:nvSpPr>
        <p:spPr>
          <a:xfrm>
            <a:off x="15877976" y="7716758"/>
            <a:ext cx="336941" cy="276552"/>
          </a:xfrm>
          <a:prstGeom prst="rect">
            <a:avLst/>
          </a:prstGeom>
          <a:solidFill>
            <a:srgbClr val="003BB0"/>
          </a:solidFill>
          <a:ln w="0">
            <a:solidFill>
              <a:srgbClr val="003BB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hteck 27"/>
          <p:cNvSpPr/>
          <p:nvPr/>
        </p:nvSpPr>
        <p:spPr>
          <a:xfrm>
            <a:off x="15877976" y="4116358"/>
            <a:ext cx="336941" cy="276552"/>
          </a:xfrm>
          <a:prstGeom prst="rect">
            <a:avLst/>
          </a:prstGeom>
          <a:solidFill>
            <a:srgbClr val="003BB0"/>
          </a:solidFill>
          <a:ln w="0">
            <a:solidFill>
              <a:srgbClr val="003BB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5" name="Textfeld 44"/>
          <p:cNvSpPr txBox="1"/>
          <p:nvPr/>
        </p:nvSpPr>
        <p:spPr>
          <a:xfrm>
            <a:off x="540272" y="9937526"/>
            <a:ext cx="20234248" cy="29392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500" dirty="0"/>
              <a:t>Ihnen liegt es, drauflos zu </a:t>
            </a:r>
            <a:r>
              <a:rPr lang="de-DE" sz="4500" dirty="0" smtClean="0"/>
              <a:t>schreiben, </a:t>
            </a:r>
            <a:r>
              <a:rPr lang="de-DE" sz="4500" dirty="0"/>
              <a:t>und Sie entwickeln Ihre Ideen oder die Struktur Ihres Textes gerne erst während des Schreibens. </a:t>
            </a:r>
            <a:endParaRPr lang="de-DE" sz="4500" dirty="0" smtClean="0"/>
          </a:p>
          <a:p>
            <a:endParaRPr lang="de-DE" sz="4500" dirty="0" smtClean="0"/>
          </a:p>
          <a:p>
            <a:pPr>
              <a:spcBef>
                <a:spcPts val="600"/>
              </a:spcBef>
            </a:pPr>
            <a:r>
              <a:rPr lang="de-DE" sz="4500" dirty="0" smtClean="0"/>
              <a:t>Motto: Einfach loslegen!</a:t>
            </a:r>
            <a:endParaRPr lang="de-DE" sz="4500" dirty="0"/>
          </a:p>
        </p:txBody>
      </p:sp>
      <p:sp>
        <p:nvSpPr>
          <p:cNvPr id="55" name="Vertikaler Bildlauf 98"/>
          <p:cNvSpPr/>
          <p:nvPr/>
        </p:nvSpPr>
        <p:spPr>
          <a:xfrm>
            <a:off x="7486646" y="2952750"/>
            <a:ext cx="6413507" cy="6480720"/>
          </a:xfrm>
          <a:prstGeom prst="verticalScroll">
            <a:avLst/>
          </a:prstGeom>
          <a:solidFill>
            <a:srgbClr val="FFFFE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57" name="Freihandform 56"/>
          <p:cNvSpPr/>
          <p:nvPr/>
        </p:nvSpPr>
        <p:spPr>
          <a:xfrm>
            <a:off x="9263904" y="4082061"/>
            <a:ext cx="3402588" cy="275379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rgbClr val="003B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4" name="Vertikaler Bildlauf 98"/>
          <p:cNvSpPr/>
          <p:nvPr/>
        </p:nvSpPr>
        <p:spPr>
          <a:xfrm>
            <a:off x="180232" y="2952750"/>
            <a:ext cx="6413507" cy="6480720"/>
          </a:xfrm>
          <a:prstGeom prst="verticalScroll">
            <a:avLst/>
          </a:prstGeom>
          <a:solidFill>
            <a:srgbClr val="FFFFE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110" name="Pfeil nach rechts 109"/>
          <p:cNvSpPr/>
          <p:nvPr/>
        </p:nvSpPr>
        <p:spPr>
          <a:xfrm>
            <a:off x="6084888" y="5689054"/>
            <a:ext cx="1923653" cy="744091"/>
          </a:xfrm>
          <a:prstGeom prst="rightArrow">
            <a:avLst/>
          </a:prstGeom>
          <a:solidFill>
            <a:srgbClr val="6363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1" name="Freihandform 110"/>
          <p:cNvSpPr/>
          <p:nvPr/>
        </p:nvSpPr>
        <p:spPr>
          <a:xfrm>
            <a:off x="9235028" y="4392910"/>
            <a:ext cx="3402588" cy="275379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rgbClr val="003B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12" name="Freihandform 111"/>
          <p:cNvSpPr/>
          <p:nvPr/>
        </p:nvSpPr>
        <p:spPr>
          <a:xfrm>
            <a:off x="9282116" y="4742786"/>
            <a:ext cx="3402588" cy="275379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rgbClr val="003B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3" name="Freihandform 112"/>
          <p:cNvSpPr/>
          <p:nvPr/>
        </p:nvSpPr>
        <p:spPr>
          <a:xfrm>
            <a:off x="9253240" y="5053635"/>
            <a:ext cx="3402588" cy="275379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rgbClr val="003B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14" name="Freihandform 113"/>
          <p:cNvSpPr/>
          <p:nvPr/>
        </p:nvSpPr>
        <p:spPr>
          <a:xfrm>
            <a:off x="9282116" y="5401022"/>
            <a:ext cx="3402588" cy="275379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rgbClr val="003B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5" name="Freihandform 114"/>
          <p:cNvSpPr/>
          <p:nvPr/>
        </p:nvSpPr>
        <p:spPr>
          <a:xfrm>
            <a:off x="9253240" y="5711871"/>
            <a:ext cx="3402588" cy="275379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rgbClr val="003B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16" name="Freihandform 115"/>
          <p:cNvSpPr/>
          <p:nvPr/>
        </p:nvSpPr>
        <p:spPr>
          <a:xfrm>
            <a:off x="9300328" y="6061747"/>
            <a:ext cx="3402588" cy="275379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rgbClr val="003B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7" name="Freihandform 116"/>
          <p:cNvSpPr/>
          <p:nvPr/>
        </p:nvSpPr>
        <p:spPr>
          <a:xfrm>
            <a:off x="9271452" y="6372596"/>
            <a:ext cx="3402588" cy="275379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rgbClr val="003B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18" name="Freihandform 117"/>
          <p:cNvSpPr/>
          <p:nvPr/>
        </p:nvSpPr>
        <p:spPr>
          <a:xfrm>
            <a:off x="9282116" y="6697166"/>
            <a:ext cx="3402588" cy="275379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rgbClr val="003B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9" name="Freihandform 118"/>
          <p:cNvSpPr/>
          <p:nvPr/>
        </p:nvSpPr>
        <p:spPr>
          <a:xfrm>
            <a:off x="9253240" y="7008015"/>
            <a:ext cx="3402588" cy="275379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rgbClr val="003B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20" name="Freihandform 119"/>
          <p:cNvSpPr/>
          <p:nvPr/>
        </p:nvSpPr>
        <p:spPr>
          <a:xfrm>
            <a:off x="9300328" y="7357891"/>
            <a:ext cx="3402588" cy="275379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rgbClr val="003B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1" name="Freihandform 120"/>
          <p:cNvSpPr/>
          <p:nvPr/>
        </p:nvSpPr>
        <p:spPr>
          <a:xfrm>
            <a:off x="9271452" y="7668740"/>
            <a:ext cx="3402588" cy="275379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rgbClr val="003B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22" name="Freihandform 121"/>
          <p:cNvSpPr/>
          <p:nvPr/>
        </p:nvSpPr>
        <p:spPr>
          <a:xfrm>
            <a:off x="9300328" y="8016127"/>
            <a:ext cx="3402588" cy="275379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rgbClr val="003B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3" name="Freihandform 122"/>
          <p:cNvSpPr/>
          <p:nvPr/>
        </p:nvSpPr>
        <p:spPr>
          <a:xfrm>
            <a:off x="9271452" y="8326976"/>
            <a:ext cx="3402588" cy="275379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rgbClr val="003B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26" name="Freihandform 125"/>
          <p:cNvSpPr/>
          <p:nvPr/>
        </p:nvSpPr>
        <p:spPr>
          <a:xfrm>
            <a:off x="16554924" y="4104878"/>
            <a:ext cx="3402588" cy="275379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rgbClr val="003B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7" name="Freihandform 126"/>
          <p:cNvSpPr/>
          <p:nvPr/>
        </p:nvSpPr>
        <p:spPr>
          <a:xfrm>
            <a:off x="16526048" y="4415727"/>
            <a:ext cx="3402588" cy="275379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rgbClr val="003B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28" name="Freihandform 127"/>
          <p:cNvSpPr/>
          <p:nvPr/>
        </p:nvSpPr>
        <p:spPr>
          <a:xfrm>
            <a:off x="16573136" y="4765603"/>
            <a:ext cx="3402588" cy="275379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rgbClr val="003B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9" name="Freihandform 128"/>
          <p:cNvSpPr/>
          <p:nvPr/>
        </p:nvSpPr>
        <p:spPr>
          <a:xfrm>
            <a:off x="16544260" y="5076452"/>
            <a:ext cx="3402588" cy="275379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rgbClr val="003B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30" name="Freihandform 129"/>
          <p:cNvSpPr/>
          <p:nvPr/>
        </p:nvSpPr>
        <p:spPr>
          <a:xfrm>
            <a:off x="16573136" y="5423839"/>
            <a:ext cx="3402588" cy="275379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rgbClr val="003B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1" name="Freihandform 130"/>
          <p:cNvSpPr/>
          <p:nvPr/>
        </p:nvSpPr>
        <p:spPr>
          <a:xfrm>
            <a:off x="16544260" y="5734688"/>
            <a:ext cx="3402588" cy="275379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rgbClr val="003B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32" name="Freihandform 131"/>
          <p:cNvSpPr/>
          <p:nvPr/>
        </p:nvSpPr>
        <p:spPr>
          <a:xfrm>
            <a:off x="16591348" y="6084564"/>
            <a:ext cx="3402588" cy="275379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rgbClr val="003B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3" name="Freihandform 132"/>
          <p:cNvSpPr/>
          <p:nvPr/>
        </p:nvSpPr>
        <p:spPr>
          <a:xfrm>
            <a:off x="16562472" y="6395413"/>
            <a:ext cx="3402588" cy="275379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rgbClr val="003B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34" name="Freihandform 133"/>
          <p:cNvSpPr/>
          <p:nvPr/>
        </p:nvSpPr>
        <p:spPr>
          <a:xfrm>
            <a:off x="16573136" y="6719983"/>
            <a:ext cx="3402588" cy="275379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rgbClr val="003B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5" name="Freihandform 134"/>
          <p:cNvSpPr/>
          <p:nvPr/>
        </p:nvSpPr>
        <p:spPr>
          <a:xfrm>
            <a:off x="16544260" y="7030832"/>
            <a:ext cx="3402588" cy="275379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rgbClr val="003B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36" name="Freihandform 135"/>
          <p:cNvSpPr/>
          <p:nvPr/>
        </p:nvSpPr>
        <p:spPr>
          <a:xfrm>
            <a:off x="16591348" y="7380708"/>
            <a:ext cx="3402588" cy="275379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rgbClr val="003B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7" name="Freihandform 136"/>
          <p:cNvSpPr/>
          <p:nvPr/>
        </p:nvSpPr>
        <p:spPr>
          <a:xfrm>
            <a:off x="16562472" y="7691557"/>
            <a:ext cx="3402588" cy="275379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rgbClr val="003B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38" name="Freihandform 137"/>
          <p:cNvSpPr/>
          <p:nvPr/>
        </p:nvSpPr>
        <p:spPr>
          <a:xfrm>
            <a:off x="16591348" y="8038944"/>
            <a:ext cx="3402588" cy="275379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rgbClr val="003B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9" name="Freihandform 138"/>
          <p:cNvSpPr/>
          <p:nvPr/>
        </p:nvSpPr>
        <p:spPr>
          <a:xfrm>
            <a:off x="16562472" y="8349793"/>
            <a:ext cx="3402588" cy="275379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rgbClr val="003B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0" name="Freihandform 139"/>
          <p:cNvSpPr/>
          <p:nvPr/>
        </p:nvSpPr>
        <p:spPr>
          <a:xfrm>
            <a:off x="9282116" y="8631218"/>
            <a:ext cx="3402588" cy="275379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rgbClr val="003B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2" name="Freihandform 141"/>
          <p:cNvSpPr/>
          <p:nvPr/>
        </p:nvSpPr>
        <p:spPr>
          <a:xfrm>
            <a:off x="16554924" y="8631218"/>
            <a:ext cx="3402588" cy="275379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rgbClr val="003B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Rechteck 49"/>
          <p:cNvSpPr/>
          <p:nvPr/>
        </p:nvSpPr>
        <p:spPr>
          <a:xfrm>
            <a:off x="11906637" y="12099507"/>
            <a:ext cx="865185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Vgl. Arnold</a:t>
            </a:r>
            <a:r>
              <a:rPr lang="de-DE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Sven/Chirico, Rosaria/Liebscher, Daniela: „Goldgräber oder Eichhörnchen – Welcher Schreibertyp sind Sie?“, </a:t>
            </a:r>
            <a:r>
              <a:rPr lang="de-DE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JoSCH</a:t>
            </a:r>
            <a:r>
              <a:rPr lang="de-DE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Journal der Schreibberatung 04 (2012), S</a:t>
            </a:r>
            <a:r>
              <a:rPr lang="de-DE" sz="1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82-97</a:t>
            </a:r>
            <a:r>
              <a:rPr lang="de-DE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3944849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-2340048" y="1359165"/>
            <a:ext cx="20882320" cy="108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de-DE" sz="7200" b="1" dirty="0" err="1" smtClean="0"/>
              <a:t>Patchworkschreiber</a:t>
            </a:r>
            <a:r>
              <a:rPr lang="de-DE" sz="7200" b="1" dirty="0" smtClean="0"/>
              <a:t>(in)/Eichhörnchen</a:t>
            </a:r>
            <a:endParaRPr lang="de-DE" sz="7000" b="1" dirty="0">
              <a:latin typeface="Calibri" pitchFamily="34" charset="0"/>
            </a:endParaRPr>
          </a:p>
        </p:txBody>
      </p:sp>
      <p:sp>
        <p:nvSpPr>
          <p:cNvPr id="7" name="Vertikaler Bildlauf 98"/>
          <p:cNvSpPr/>
          <p:nvPr/>
        </p:nvSpPr>
        <p:spPr>
          <a:xfrm>
            <a:off x="14721053" y="2890151"/>
            <a:ext cx="6413507" cy="6480720"/>
          </a:xfrm>
          <a:prstGeom prst="verticalScroll">
            <a:avLst/>
          </a:prstGeom>
          <a:solidFill>
            <a:srgbClr val="FFFFE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26" name="Rechteck 25"/>
          <p:cNvSpPr/>
          <p:nvPr/>
        </p:nvSpPr>
        <p:spPr>
          <a:xfrm>
            <a:off x="15877976" y="5781951"/>
            <a:ext cx="336941" cy="276552"/>
          </a:xfrm>
          <a:prstGeom prst="rect">
            <a:avLst/>
          </a:prstGeom>
          <a:solidFill>
            <a:schemeClr val="bg1">
              <a:lumMod val="75000"/>
            </a:schemeClr>
          </a:solidFill>
          <a:ln w="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/>
          <p:cNvSpPr/>
          <p:nvPr/>
        </p:nvSpPr>
        <p:spPr>
          <a:xfrm>
            <a:off x="15877976" y="7654159"/>
            <a:ext cx="336941" cy="276552"/>
          </a:xfrm>
          <a:prstGeom prst="rect">
            <a:avLst/>
          </a:prstGeom>
          <a:solidFill>
            <a:schemeClr val="bg1">
              <a:lumMod val="75000"/>
            </a:schemeClr>
          </a:solidFill>
          <a:ln w="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hteck 27"/>
          <p:cNvSpPr/>
          <p:nvPr/>
        </p:nvSpPr>
        <p:spPr>
          <a:xfrm>
            <a:off x="15877976" y="4053759"/>
            <a:ext cx="336941" cy="276552"/>
          </a:xfrm>
          <a:prstGeom prst="rect">
            <a:avLst/>
          </a:prstGeom>
          <a:solidFill>
            <a:srgbClr val="003BB0"/>
          </a:solidFill>
          <a:ln w="0">
            <a:solidFill>
              <a:srgbClr val="003BB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5" name="Textfeld 44"/>
          <p:cNvSpPr txBox="1"/>
          <p:nvPr/>
        </p:nvSpPr>
        <p:spPr>
          <a:xfrm>
            <a:off x="540272" y="9649494"/>
            <a:ext cx="20234248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500" dirty="0" smtClean="0"/>
              <a:t>Sie </a:t>
            </a:r>
            <a:r>
              <a:rPr lang="de-DE" sz="4500" dirty="0"/>
              <a:t>schreiben nicht von Anfang bis Ende, sondern einmal an diesem und einmal an jenem Textteil. Zwischendurch unterbrechen Sie das Schreiben auch ganz, </a:t>
            </a:r>
            <a:r>
              <a:rPr lang="de-DE" sz="4500" dirty="0" smtClean="0"/>
              <a:t>um erst </a:t>
            </a:r>
            <a:r>
              <a:rPr lang="de-DE" sz="4500" dirty="0"/>
              <a:t>einmal weitere Informationen zu recherchieren. </a:t>
            </a:r>
            <a:r>
              <a:rPr lang="de-DE" sz="4500" dirty="0" smtClean="0"/>
              <a:t/>
            </a:r>
            <a:br>
              <a:rPr lang="de-DE" sz="4500" dirty="0" smtClean="0"/>
            </a:br>
            <a:endParaRPr lang="de-DE" sz="4500" dirty="0" smtClean="0"/>
          </a:p>
          <a:p>
            <a:r>
              <a:rPr lang="de-DE" sz="4500" dirty="0" smtClean="0"/>
              <a:t>Motto</a:t>
            </a:r>
            <a:r>
              <a:rPr lang="de-DE" sz="4500" dirty="0"/>
              <a:t>: </a:t>
            </a:r>
            <a:r>
              <a:rPr lang="de-DE" sz="4500" dirty="0" smtClean="0"/>
              <a:t>Springen </a:t>
            </a:r>
            <a:r>
              <a:rPr lang="de-DE" sz="4500" dirty="0"/>
              <a:t>und Sammeln.</a:t>
            </a:r>
          </a:p>
        </p:txBody>
      </p:sp>
      <p:sp>
        <p:nvSpPr>
          <p:cNvPr id="55" name="Vertikaler Bildlauf 98"/>
          <p:cNvSpPr/>
          <p:nvPr/>
        </p:nvSpPr>
        <p:spPr>
          <a:xfrm>
            <a:off x="7486646" y="2890151"/>
            <a:ext cx="6413507" cy="6480720"/>
          </a:xfrm>
          <a:prstGeom prst="verticalScroll">
            <a:avLst/>
          </a:prstGeom>
          <a:solidFill>
            <a:srgbClr val="FFFFE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110" name="Pfeil nach rechts 109"/>
          <p:cNvSpPr/>
          <p:nvPr/>
        </p:nvSpPr>
        <p:spPr>
          <a:xfrm rot="2564294">
            <a:off x="5783176" y="6602989"/>
            <a:ext cx="2647748" cy="744091"/>
          </a:xfrm>
          <a:prstGeom prst="rightArrow">
            <a:avLst/>
          </a:prstGeom>
          <a:solidFill>
            <a:srgbClr val="6363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5" name="Freihandform 114"/>
          <p:cNvSpPr/>
          <p:nvPr/>
        </p:nvSpPr>
        <p:spPr>
          <a:xfrm>
            <a:off x="9253240" y="5649272"/>
            <a:ext cx="3402588" cy="275379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16" name="Freihandform 115"/>
          <p:cNvSpPr/>
          <p:nvPr/>
        </p:nvSpPr>
        <p:spPr>
          <a:xfrm>
            <a:off x="9300328" y="5999148"/>
            <a:ext cx="3402588" cy="275379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7" name="Freihandform 116"/>
          <p:cNvSpPr/>
          <p:nvPr/>
        </p:nvSpPr>
        <p:spPr>
          <a:xfrm>
            <a:off x="9271452" y="6309997"/>
            <a:ext cx="3402588" cy="275379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18" name="Freihandform 117"/>
          <p:cNvSpPr/>
          <p:nvPr/>
        </p:nvSpPr>
        <p:spPr>
          <a:xfrm>
            <a:off x="9282116" y="6634567"/>
            <a:ext cx="3402588" cy="275379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9" name="Freihandform 118"/>
          <p:cNvSpPr/>
          <p:nvPr/>
        </p:nvSpPr>
        <p:spPr>
          <a:xfrm>
            <a:off x="9253240" y="6945416"/>
            <a:ext cx="3402588" cy="275379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20" name="Freihandform 119"/>
          <p:cNvSpPr/>
          <p:nvPr/>
        </p:nvSpPr>
        <p:spPr>
          <a:xfrm>
            <a:off x="9300328" y="7295292"/>
            <a:ext cx="3402588" cy="275379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1" name="Freihandform 120"/>
          <p:cNvSpPr/>
          <p:nvPr/>
        </p:nvSpPr>
        <p:spPr>
          <a:xfrm>
            <a:off x="9271452" y="7606141"/>
            <a:ext cx="3402588" cy="275379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rgbClr val="003B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22" name="Freihandform 121"/>
          <p:cNvSpPr/>
          <p:nvPr/>
        </p:nvSpPr>
        <p:spPr>
          <a:xfrm>
            <a:off x="9300328" y="7953528"/>
            <a:ext cx="3402588" cy="275379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rgbClr val="003B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3" name="Freihandform 122"/>
          <p:cNvSpPr/>
          <p:nvPr/>
        </p:nvSpPr>
        <p:spPr>
          <a:xfrm>
            <a:off x="9271452" y="8264377"/>
            <a:ext cx="3402588" cy="275379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rgbClr val="003B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26" name="Freihandform 125"/>
          <p:cNvSpPr/>
          <p:nvPr/>
        </p:nvSpPr>
        <p:spPr>
          <a:xfrm>
            <a:off x="16554924" y="4042279"/>
            <a:ext cx="3402588" cy="275379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rgbClr val="003B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7" name="Freihandform 126"/>
          <p:cNvSpPr/>
          <p:nvPr/>
        </p:nvSpPr>
        <p:spPr>
          <a:xfrm>
            <a:off x="16526048" y="4353128"/>
            <a:ext cx="3402588" cy="275379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rgbClr val="003B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28" name="Freihandform 127"/>
          <p:cNvSpPr/>
          <p:nvPr/>
        </p:nvSpPr>
        <p:spPr>
          <a:xfrm>
            <a:off x="16573136" y="4703004"/>
            <a:ext cx="3402588" cy="275379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rgbClr val="003B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9" name="Freihandform 128"/>
          <p:cNvSpPr/>
          <p:nvPr/>
        </p:nvSpPr>
        <p:spPr>
          <a:xfrm>
            <a:off x="16544260" y="5013853"/>
            <a:ext cx="3402588" cy="275379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rgbClr val="003B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30" name="Freihandform 129"/>
          <p:cNvSpPr/>
          <p:nvPr/>
        </p:nvSpPr>
        <p:spPr>
          <a:xfrm>
            <a:off x="16573136" y="5361240"/>
            <a:ext cx="3402588" cy="275379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rgbClr val="003B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1" name="Freihandform 130"/>
          <p:cNvSpPr/>
          <p:nvPr/>
        </p:nvSpPr>
        <p:spPr>
          <a:xfrm>
            <a:off x="16544260" y="5672089"/>
            <a:ext cx="3402588" cy="275379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32" name="Freihandform 131"/>
          <p:cNvSpPr/>
          <p:nvPr/>
        </p:nvSpPr>
        <p:spPr>
          <a:xfrm>
            <a:off x="16591348" y="6021965"/>
            <a:ext cx="3402588" cy="275379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3" name="Freihandform 132"/>
          <p:cNvSpPr/>
          <p:nvPr/>
        </p:nvSpPr>
        <p:spPr>
          <a:xfrm>
            <a:off x="16562472" y="6332814"/>
            <a:ext cx="3402588" cy="275379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34" name="Freihandform 133"/>
          <p:cNvSpPr/>
          <p:nvPr/>
        </p:nvSpPr>
        <p:spPr>
          <a:xfrm>
            <a:off x="16573136" y="6657384"/>
            <a:ext cx="3402588" cy="275379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5" name="Freihandform 134"/>
          <p:cNvSpPr/>
          <p:nvPr/>
        </p:nvSpPr>
        <p:spPr>
          <a:xfrm>
            <a:off x="16544260" y="6968233"/>
            <a:ext cx="3402588" cy="275379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36" name="Freihandform 135"/>
          <p:cNvSpPr/>
          <p:nvPr/>
        </p:nvSpPr>
        <p:spPr>
          <a:xfrm>
            <a:off x="16591348" y="7318109"/>
            <a:ext cx="3402588" cy="275379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7" name="Freihandform 136"/>
          <p:cNvSpPr/>
          <p:nvPr/>
        </p:nvSpPr>
        <p:spPr>
          <a:xfrm>
            <a:off x="16562472" y="7628958"/>
            <a:ext cx="3402588" cy="275379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38" name="Freihandform 137"/>
          <p:cNvSpPr/>
          <p:nvPr/>
        </p:nvSpPr>
        <p:spPr>
          <a:xfrm>
            <a:off x="16591348" y="7976345"/>
            <a:ext cx="3402588" cy="275379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9" name="Freihandform 138"/>
          <p:cNvSpPr/>
          <p:nvPr/>
        </p:nvSpPr>
        <p:spPr>
          <a:xfrm>
            <a:off x="16562472" y="8287194"/>
            <a:ext cx="3402588" cy="275379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0" name="Freihandform 139"/>
          <p:cNvSpPr/>
          <p:nvPr/>
        </p:nvSpPr>
        <p:spPr>
          <a:xfrm>
            <a:off x="9282116" y="8568619"/>
            <a:ext cx="3402588" cy="275379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rgbClr val="003B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1" name="Freihandform 140"/>
          <p:cNvSpPr/>
          <p:nvPr/>
        </p:nvSpPr>
        <p:spPr>
          <a:xfrm>
            <a:off x="9253240" y="8879468"/>
            <a:ext cx="3402588" cy="275379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rgbClr val="003B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2" name="Freihandform 141"/>
          <p:cNvSpPr/>
          <p:nvPr/>
        </p:nvSpPr>
        <p:spPr>
          <a:xfrm>
            <a:off x="16554924" y="8568619"/>
            <a:ext cx="3402588" cy="275379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3" name="Freihandform 142"/>
          <p:cNvSpPr/>
          <p:nvPr/>
        </p:nvSpPr>
        <p:spPr>
          <a:xfrm>
            <a:off x="16526048" y="8879468"/>
            <a:ext cx="3402588" cy="275379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4" name="Vertikaler Bildlauf 98"/>
          <p:cNvSpPr/>
          <p:nvPr/>
        </p:nvSpPr>
        <p:spPr>
          <a:xfrm>
            <a:off x="175437" y="2890151"/>
            <a:ext cx="6413507" cy="6480720"/>
          </a:xfrm>
          <a:prstGeom prst="verticalScroll">
            <a:avLst/>
          </a:prstGeom>
          <a:solidFill>
            <a:srgbClr val="FFFFE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145" name="Rechteck 144"/>
          <p:cNvSpPr/>
          <p:nvPr/>
        </p:nvSpPr>
        <p:spPr>
          <a:xfrm>
            <a:off x="1332360" y="5781951"/>
            <a:ext cx="336941" cy="276552"/>
          </a:xfrm>
          <a:prstGeom prst="rect">
            <a:avLst/>
          </a:prstGeom>
          <a:solidFill>
            <a:srgbClr val="003BB0"/>
          </a:solidFill>
          <a:ln w="0">
            <a:solidFill>
              <a:srgbClr val="003BB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3" name="Freihandform 152"/>
          <p:cNvSpPr/>
          <p:nvPr/>
        </p:nvSpPr>
        <p:spPr>
          <a:xfrm>
            <a:off x="1998644" y="5672089"/>
            <a:ext cx="3402588" cy="275379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rgbClr val="003B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54" name="Freihandform 153"/>
          <p:cNvSpPr/>
          <p:nvPr/>
        </p:nvSpPr>
        <p:spPr>
          <a:xfrm>
            <a:off x="2045732" y="6021965"/>
            <a:ext cx="3402588" cy="275379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rgbClr val="003B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5" name="Freihandform 154"/>
          <p:cNvSpPr/>
          <p:nvPr/>
        </p:nvSpPr>
        <p:spPr>
          <a:xfrm>
            <a:off x="2016856" y="6332814"/>
            <a:ext cx="3402588" cy="275379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rgbClr val="003B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56" name="Freihandform 155"/>
          <p:cNvSpPr/>
          <p:nvPr/>
        </p:nvSpPr>
        <p:spPr>
          <a:xfrm>
            <a:off x="2027520" y="6657384"/>
            <a:ext cx="3402588" cy="275379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rgbClr val="003B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7" name="Freihandform 156"/>
          <p:cNvSpPr/>
          <p:nvPr/>
        </p:nvSpPr>
        <p:spPr>
          <a:xfrm>
            <a:off x="1998644" y="6968233"/>
            <a:ext cx="3402588" cy="275379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rgbClr val="003B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58" name="Freihandform 157"/>
          <p:cNvSpPr/>
          <p:nvPr/>
        </p:nvSpPr>
        <p:spPr>
          <a:xfrm>
            <a:off x="2045732" y="7318109"/>
            <a:ext cx="3402588" cy="275379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rgbClr val="003B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4" name="Rechteck 163"/>
          <p:cNvSpPr/>
          <p:nvPr/>
        </p:nvSpPr>
        <p:spPr>
          <a:xfrm>
            <a:off x="8677176" y="5770471"/>
            <a:ext cx="336941" cy="276552"/>
          </a:xfrm>
          <a:prstGeom prst="rect">
            <a:avLst/>
          </a:prstGeom>
          <a:solidFill>
            <a:schemeClr val="bg1">
              <a:lumMod val="75000"/>
            </a:schemeClr>
          </a:solidFill>
          <a:ln w="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5" name="Rechteck 164"/>
          <p:cNvSpPr/>
          <p:nvPr/>
        </p:nvSpPr>
        <p:spPr>
          <a:xfrm>
            <a:off x="8677176" y="7642679"/>
            <a:ext cx="336941" cy="276552"/>
          </a:xfrm>
          <a:prstGeom prst="rect">
            <a:avLst/>
          </a:prstGeom>
          <a:solidFill>
            <a:srgbClr val="003BB0"/>
          </a:solidFill>
          <a:ln w="0">
            <a:solidFill>
              <a:srgbClr val="003BB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7" name="Pfeil nach rechts 166"/>
          <p:cNvSpPr/>
          <p:nvPr/>
        </p:nvSpPr>
        <p:spPr>
          <a:xfrm rot="17743194">
            <a:off x="12132977" y="5663193"/>
            <a:ext cx="4332534" cy="744091"/>
          </a:xfrm>
          <a:prstGeom prst="rightArrow">
            <a:avLst/>
          </a:prstGeom>
          <a:solidFill>
            <a:srgbClr val="6363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3" name="Rechteck 52"/>
          <p:cNvSpPr/>
          <p:nvPr/>
        </p:nvSpPr>
        <p:spPr>
          <a:xfrm>
            <a:off x="11978645" y="12457806"/>
            <a:ext cx="865185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Vgl. Arnold</a:t>
            </a:r>
            <a:r>
              <a:rPr lang="de-DE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Sven/Chirico, Rosaria/Liebscher, Daniela: „Goldgräber oder Eichhörnchen – Welcher Schreibertyp sind Sie?“, </a:t>
            </a:r>
            <a:r>
              <a:rPr lang="de-DE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JoSCH</a:t>
            </a:r>
            <a:r>
              <a:rPr lang="de-DE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Journal der Schreibberatung 04 (2012), S</a:t>
            </a:r>
            <a:r>
              <a:rPr lang="de-DE" sz="1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82-97</a:t>
            </a:r>
            <a:r>
              <a:rPr lang="de-DE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3891602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-107800" y="1440582"/>
            <a:ext cx="11665296" cy="108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de-DE" sz="7200" b="1" dirty="0" smtClean="0"/>
              <a:t>Planer(in)/Goldgräber(in)</a:t>
            </a:r>
            <a:endParaRPr lang="de-DE" sz="7000" b="1" dirty="0">
              <a:latin typeface="Calibri" pitchFamily="34" charset="0"/>
            </a:endParaRPr>
          </a:p>
        </p:txBody>
      </p:sp>
      <p:sp>
        <p:nvSpPr>
          <p:cNvPr id="45" name="Textfeld 44"/>
          <p:cNvSpPr txBox="1"/>
          <p:nvPr/>
        </p:nvSpPr>
        <p:spPr>
          <a:xfrm>
            <a:off x="540272" y="9793510"/>
            <a:ext cx="20234248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500" dirty="0"/>
              <a:t>Sie machen sich am liebsten einen Plan, bevor Sie mit dem Schreiben </a:t>
            </a:r>
            <a:r>
              <a:rPr lang="de-DE" sz="4500" dirty="0" smtClean="0"/>
              <a:t>beginnen, </a:t>
            </a:r>
            <a:r>
              <a:rPr lang="de-DE" sz="4500" dirty="0"/>
              <a:t>und folgen diesem Plan während </a:t>
            </a:r>
            <a:r>
              <a:rPr lang="de-DE" sz="4500" dirty="0" smtClean="0"/>
              <a:t>des Schreibens. </a:t>
            </a:r>
          </a:p>
          <a:p>
            <a:pPr>
              <a:spcBef>
                <a:spcPts val="1200"/>
              </a:spcBef>
            </a:pPr>
            <a:r>
              <a:rPr lang="de-DE" sz="4500" dirty="0" smtClean="0"/>
              <a:t>Motto</a:t>
            </a:r>
            <a:r>
              <a:rPr lang="de-DE" sz="4500" dirty="0"/>
              <a:t>: Mit der Schatzkarte in der Hand in der Tiefe schürfen, auf der Suche nach dem </a:t>
            </a:r>
            <a:r>
              <a:rPr lang="de-DE" sz="4500" dirty="0" smtClean="0"/>
              <a:t>„perfekten“ </a:t>
            </a:r>
            <a:r>
              <a:rPr lang="de-DE" sz="4500" dirty="0"/>
              <a:t>Text. </a:t>
            </a:r>
          </a:p>
        </p:txBody>
      </p:sp>
      <p:sp>
        <p:nvSpPr>
          <p:cNvPr id="168" name="Vertikaler Bildlauf 98"/>
          <p:cNvSpPr/>
          <p:nvPr/>
        </p:nvSpPr>
        <p:spPr>
          <a:xfrm>
            <a:off x="180232" y="2952750"/>
            <a:ext cx="5405395" cy="6480720"/>
          </a:xfrm>
          <a:prstGeom prst="verticalScroll">
            <a:avLst/>
          </a:prstGeom>
          <a:solidFill>
            <a:srgbClr val="FFFFE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169" name="Pfeil nach rechts 168"/>
          <p:cNvSpPr/>
          <p:nvPr/>
        </p:nvSpPr>
        <p:spPr>
          <a:xfrm>
            <a:off x="5076777" y="5737051"/>
            <a:ext cx="864096" cy="744091"/>
          </a:xfrm>
          <a:prstGeom prst="rightArrow">
            <a:avLst>
              <a:gd name="adj1" fmla="val 57680"/>
              <a:gd name="adj2" fmla="val 50000"/>
            </a:avLst>
          </a:prstGeom>
          <a:solidFill>
            <a:srgbClr val="6363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0" name="Rechteck 169"/>
          <p:cNvSpPr/>
          <p:nvPr/>
        </p:nvSpPr>
        <p:spPr>
          <a:xfrm>
            <a:off x="1337155" y="5844550"/>
            <a:ext cx="283979" cy="276552"/>
          </a:xfrm>
          <a:prstGeom prst="rect">
            <a:avLst/>
          </a:prstGeom>
          <a:solidFill>
            <a:srgbClr val="003BB0"/>
          </a:solidFill>
          <a:ln w="0">
            <a:solidFill>
              <a:srgbClr val="003BB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1" name="Rechteck 170"/>
          <p:cNvSpPr/>
          <p:nvPr/>
        </p:nvSpPr>
        <p:spPr>
          <a:xfrm>
            <a:off x="1337155" y="7716758"/>
            <a:ext cx="283979" cy="276552"/>
          </a:xfrm>
          <a:prstGeom prst="rect">
            <a:avLst/>
          </a:prstGeom>
          <a:solidFill>
            <a:srgbClr val="003BB0"/>
          </a:solidFill>
          <a:ln w="0">
            <a:solidFill>
              <a:srgbClr val="003BB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2" name="Rechteck 171"/>
          <p:cNvSpPr/>
          <p:nvPr/>
        </p:nvSpPr>
        <p:spPr>
          <a:xfrm>
            <a:off x="1337155" y="4116358"/>
            <a:ext cx="283979" cy="276552"/>
          </a:xfrm>
          <a:prstGeom prst="rect">
            <a:avLst/>
          </a:prstGeom>
          <a:solidFill>
            <a:srgbClr val="003BB0"/>
          </a:solidFill>
          <a:ln w="0">
            <a:solidFill>
              <a:srgbClr val="003BB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3" name="Freihandform 172"/>
          <p:cNvSpPr/>
          <p:nvPr/>
        </p:nvSpPr>
        <p:spPr>
          <a:xfrm>
            <a:off x="2014103" y="4104878"/>
            <a:ext cx="2578871" cy="386414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rgbClr val="003B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8" name="Freihandform 177"/>
          <p:cNvSpPr/>
          <p:nvPr/>
        </p:nvSpPr>
        <p:spPr>
          <a:xfrm>
            <a:off x="2003439" y="5734688"/>
            <a:ext cx="2578871" cy="386414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rgbClr val="003B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84" name="Freihandform 183"/>
          <p:cNvSpPr/>
          <p:nvPr/>
        </p:nvSpPr>
        <p:spPr>
          <a:xfrm>
            <a:off x="2021651" y="7691557"/>
            <a:ext cx="2578871" cy="386414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rgbClr val="003B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89" name="Vertikaler Bildlauf 98"/>
          <p:cNvSpPr/>
          <p:nvPr/>
        </p:nvSpPr>
        <p:spPr>
          <a:xfrm>
            <a:off x="5360013" y="2952750"/>
            <a:ext cx="5405395" cy="6480720"/>
          </a:xfrm>
          <a:prstGeom prst="verticalScroll">
            <a:avLst/>
          </a:prstGeom>
          <a:solidFill>
            <a:srgbClr val="FFFFE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190" name="Rechteck 189"/>
          <p:cNvSpPr/>
          <p:nvPr/>
        </p:nvSpPr>
        <p:spPr>
          <a:xfrm>
            <a:off x="6512141" y="5844550"/>
            <a:ext cx="283979" cy="276552"/>
          </a:xfrm>
          <a:prstGeom prst="rect">
            <a:avLst/>
          </a:prstGeom>
          <a:solidFill>
            <a:schemeClr val="bg1">
              <a:lumMod val="75000"/>
            </a:schemeClr>
          </a:solidFill>
          <a:ln w="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1" name="Rechteck 190"/>
          <p:cNvSpPr/>
          <p:nvPr/>
        </p:nvSpPr>
        <p:spPr>
          <a:xfrm>
            <a:off x="6512141" y="7716758"/>
            <a:ext cx="283979" cy="276552"/>
          </a:xfrm>
          <a:prstGeom prst="rect">
            <a:avLst/>
          </a:prstGeom>
          <a:solidFill>
            <a:schemeClr val="bg1">
              <a:lumMod val="75000"/>
            </a:schemeClr>
          </a:solidFill>
          <a:ln w="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2" name="Rechteck 191"/>
          <p:cNvSpPr/>
          <p:nvPr/>
        </p:nvSpPr>
        <p:spPr>
          <a:xfrm>
            <a:off x="6512141" y="4116358"/>
            <a:ext cx="283979" cy="276552"/>
          </a:xfrm>
          <a:prstGeom prst="rect">
            <a:avLst/>
          </a:prstGeom>
          <a:solidFill>
            <a:srgbClr val="003BB0"/>
          </a:solidFill>
          <a:ln w="0">
            <a:solidFill>
              <a:srgbClr val="003BB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3" name="Freihandform 192"/>
          <p:cNvSpPr/>
          <p:nvPr/>
        </p:nvSpPr>
        <p:spPr>
          <a:xfrm>
            <a:off x="7189089" y="4104878"/>
            <a:ext cx="2578871" cy="386414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rgbClr val="003B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4" name="Freihandform 193"/>
          <p:cNvSpPr/>
          <p:nvPr/>
        </p:nvSpPr>
        <p:spPr>
          <a:xfrm>
            <a:off x="7160213" y="4415727"/>
            <a:ext cx="2578871" cy="386414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rgbClr val="003B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95" name="Freihandform 194"/>
          <p:cNvSpPr/>
          <p:nvPr/>
        </p:nvSpPr>
        <p:spPr>
          <a:xfrm>
            <a:off x="7207301" y="4765603"/>
            <a:ext cx="2578871" cy="386414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rgbClr val="003B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6" name="Freihandform 195"/>
          <p:cNvSpPr/>
          <p:nvPr/>
        </p:nvSpPr>
        <p:spPr>
          <a:xfrm>
            <a:off x="7178425" y="5076452"/>
            <a:ext cx="2578871" cy="386414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rgbClr val="003B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97" name="Freihandform 196"/>
          <p:cNvSpPr/>
          <p:nvPr/>
        </p:nvSpPr>
        <p:spPr>
          <a:xfrm>
            <a:off x="7207301" y="5423839"/>
            <a:ext cx="2578871" cy="386414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rgbClr val="003B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8" name="Freihandform 197"/>
          <p:cNvSpPr/>
          <p:nvPr/>
        </p:nvSpPr>
        <p:spPr>
          <a:xfrm>
            <a:off x="7178425" y="5734688"/>
            <a:ext cx="2578871" cy="386414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04" name="Freihandform 203"/>
          <p:cNvSpPr/>
          <p:nvPr/>
        </p:nvSpPr>
        <p:spPr>
          <a:xfrm>
            <a:off x="7196637" y="7691557"/>
            <a:ext cx="2578871" cy="386414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09" name="Vertikaler Bildlauf 98"/>
          <p:cNvSpPr/>
          <p:nvPr/>
        </p:nvSpPr>
        <p:spPr>
          <a:xfrm>
            <a:off x="10544589" y="2952750"/>
            <a:ext cx="5405395" cy="6480720"/>
          </a:xfrm>
          <a:prstGeom prst="verticalScroll">
            <a:avLst/>
          </a:prstGeom>
          <a:solidFill>
            <a:srgbClr val="FFFFE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211" name="Rechteck 210"/>
          <p:cNvSpPr/>
          <p:nvPr/>
        </p:nvSpPr>
        <p:spPr>
          <a:xfrm>
            <a:off x="11701512" y="5844550"/>
            <a:ext cx="283979" cy="276552"/>
          </a:xfrm>
          <a:prstGeom prst="rect">
            <a:avLst/>
          </a:prstGeom>
          <a:solidFill>
            <a:srgbClr val="003BB0"/>
          </a:solidFill>
          <a:ln w="0">
            <a:solidFill>
              <a:srgbClr val="003BB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2" name="Rechteck 211"/>
          <p:cNvSpPr/>
          <p:nvPr/>
        </p:nvSpPr>
        <p:spPr>
          <a:xfrm>
            <a:off x="11701512" y="7716758"/>
            <a:ext cx="283979" cy="276552"/>
          </a:xfrm>
          <a:prstGeom prst="rect">
            <a:avLst/>
          </a:prstGeom>
          <a:solidFill>
            <a:schemeClr val="bg1">
              <a:lumMod val="75000"/>
            </a:schemeClr>
          </a:solidFill>
          <a:ln w="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3" name="Rechteck 212"/>
          <p:cNvSpPr/>
          <p:nvPr/>
        </p:nvSpPr>
        <p:spPr>
          <a:xfrm>
            <a:off x="11701512" y="4116358"/>
            <a:ext cx="283979" cy="276552"/>
          </a:xfrm>
          <a:prstGeom prst="rect">
            <a:avLst/>
          </a:prstGeom>
          <a:solidFill>
            <a:schemeClr val="bg1">
              <a:lumMod val="75000"/>
            </a:schemeClr>
          </a:solidFill>
          <a:ln w="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4" name="Freihandform 213"/>
          <p:cNvSpPr/>
          <p:nvPr/>
        </p:nvSpPr>
        <p:spPr>
          <a:xfrm>
            <a:off x="12378460" y="4104878"/>
            <a:ext cx="2578871" cy="386414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5" name="Freihandform 214"/>
          <p:cNvSpPr/>
          <p:nvPr/>
        </p:nvSpPr>
        <p:spPr>
          <a:xfrm>
            <a:off x="12349584" y="4415727"/>
            <a:ext cx="2578871" cy="386414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16" name="Freihandform 215"/>
          <p:cNvSpPr/>
          <p:nvPr/>
        </p:nvSpPr>
        <p:spPr>
          <a:xfrm>
            <a:off x="12396672" y="4765603"/>
            <a:ext cx="2578871" cy="386414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7" name="Freihandform 216"/>
          <p:cNvSpPr/>
          <p:nvPr/>
        </p:nvSpPr>
        <p:spPr>
          <a:xfrm>
            <a:off x="12367796" y="5076452"/>
            <a:ext cx="2578871" cy="386414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18" name="Freihandform 217"/>
          <p:cNvSpPr/>
          <p:nvPr/>
        </p:nvSpPr>
        <p:spPr>
          <a:xfrm>
            <a:off x="12396672" y="5423839"/>
            <a:ext cx="2578871" cy="386414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9" name="Freihandform 218"/>
          <p:cNvSpPr/>
          <p:nvPr/>
        </p:nvSpPr>
        <p:spPr>
          <a:xfrm>
            <a:off x="12367796" y="5734688"/>
            <a:ext cx="2578871" cy="386414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rgbClr val="003B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20" name="Freihandform 219"/>
          <p:cNvSpPr/>
          <p:nvPr/>
        </p:nvSpPr>
        <p:spPr>
          <a:xfrm>
            <a:off x="12414884" y="6084564"/>
            <a:ext cx="2578871" cy="386414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rgbClr val="003B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1" name="Freihandform 220"/>
          <p:cNvSpPr/>
          <p:nvPr/>
        </p:nvSpPr>
        <p:spPr>
          <a:xfrm>
            <a:off x="12386008" y="6395413"/>
            <a:ext cx="2578871" cy="386414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rgbClr val="003B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22" name="Freihandform 221"/>
          <p:cNvSpPr/>
          <p:nvPr/>
        </p:nvSpPr>
        <p:spPr>
          <a:xfrm>
            <a:off x="12396672" y="6719983"/>
            <a:ext cx="2578871" cy="386414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rgbClr val="003B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3" name="Freihandform 222"/>
          <p:cNvSpPr/>
          <p:nvPr/>
        </p:nvSpPr>
        <p:spPr>
          <a:xfrm>
            <a:off x="12367796" y="7030832"/>
            <a:ext cx="2578871" cy="386414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rgbClr val="003B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24" name="Freihandform 223"/>
          <p:cNvSpPr/>
          <p:nvPr/>
        </p:nvSpPr>
        <p:spPr>
          <a:xfrm>
            <a:off x="12414884" y="7380708"/>
            <a:ext cx="2578871" cy="386414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rgbClr val="003B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5" name="Freihandform 224"/>
          <p:cNvSpPr/>
          <p:nvPr/>
        </p:nvSpPr>
        <p:spPr>
          <a:xfrm>
            <a:off x="12386008" y="7691557"/>
            <a:ext cx="2578871" cy="386414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30" name="Pfeil nach rechts 229"/>
          <p:cNvSpPr/>
          <p:nvPr/>
        </p:nvSpPr>
        <p:spPr>
          <a:xfrm>
            <a:off x="10256557" y="5761062"/>
            <a:ext cx="864096" cy="744091"/>
          </a:xfrm>
          <a:prstGeom prst="rightArrow">
            <a:avLst>
              <a:gd name="adj1" fmla="val 57680"/>
              <a:gd name="adj2" fmla="val 50000"/>
            </a:avLst>
          </a:prstGeom>
          <a:solidFill>
            <a:srgbClr val="6363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1" name="Vertikaler Bildlauf 98"/>
          <p:cNvSpPr/>
          <p:nvPr/>
        </p:nvSpPr>
        <p:spPr>
          <a:xfrm>
            <a:off x="15729165" y="2952750"/>
            <a:ext cx="5405395" cy="6480720"/>
          </a:xfrm>
          <a:prstGeom prst="verticalScroll">
            <a:avLst/>
          </a:prstGeom>
          <a:solidFill>
            <a:srgbClr val="FFFFE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232" name="Rechteck 231"/>
          <p:cNvSpPr/>
          <p:nvPr/>
        </p:nvSpPr>
        <p:spPr>
          <a:xfrm>
            <a:off x="16886088" y="5844550"/>
            <a:ext cx="283979" cy="276552"/>
          </a:xfrm>
          <a:prstGeom prst="rect">
            <a:avLst/>
          </a:prstGeom>
          <a:solidFill>
            <a:schemeClr val="bg1">
              <a:lumMod val="75000"/>
            </a:schemeClr>
          </a:solidFill>
          <a:ln w="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3" name="Rechteck 232"/>
          <p:cNvSpPr/>
          <p:nvPr/>
        </p:nvSpPr>
        <p:spPr>
          <a:xfrm>
            <a:off x="16886088" y="7716758"/>
            <a:ext cx="283979" cy="276552"/>
          </a:xfrm>
          <a:prstGeom prst="rect">
            <a:avLst/>
          </a:prstGeom>
          <a:solidFill>
            <a:srgbClr val="003BB0"/>
          </a:solidFill>
          <a:ln w="0">
            <a:solidFill>
              <a:srgbClr val="003BB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4" name="Rechteck 233"/>
          <p:cNvSpPr/>
          <p:nvPr/>
        </p:nvSpPr>
        <p:spPr>
          <a:xfrm>
            <a:off x="16886088" y="4116358"/>
            <a:ext cx="283979" cy="276552"/>
          </a:xfrm>
          <a:prstGeom prst="rect">
            <a:avLst/>
          </a:prstGeom>
          <a:solidFill>
            <a:schemeClr val="bg1">
              <a:lumMod val="75000"/>
            </a:schemeClr>
          </a:solidFill>
          <a:ln w="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5" name="Freihandform 234"/>
          <p:cNvSpPr/>
          <p:nvPr/>
        </p:nvSpPr>
        <p:spPr>
          <a:xfrm>
            <a:off x="17563036" y="4104878"/>
            <a:ext cx="2578871" cy="386414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6" name="Freihandform 235"/>
          <p:cNvSpPr/>
          <p:nvPr/>
        </p:nvSpPr>
        <p:spPr>
          <a:xfrm>
            <a:off x="17534160" y="4415727"/>
            <a:ext cx="2578871" cy="386414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37" name="Freihandform 236"/>
          <p:cNvSpPr/>
          <p:nvPr/>
        </p:nvSpPr>
        <p:spPr>
          <a:xfrm>
            <a:off x="17581248" y="4765603"/>
            <a:ext cx="2578871" cy="386414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8" name="Freihandform 237"/>
          <p:cNvSpPr/>
          <p:nvPr/>
        </p:nvSpPr>
        <p:spPr>
          <a:xfrm>
            <a:off x="17552372" y="5076452"/>
            <a:ext cx="2578871" cy="386414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39" name="Freihandform 238"/>
          <p:cNvSpPr/>
          <p:nvPr/>
        </p:nvSpPr>
        <p:spPr>
          <a:xfrm>
            <a:off x="17581248" y="5423839"/>
            <a:ext cx="2578871" cy="386414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0" name="Freihandform 239"/>
          <p:cNvSpPr/>
          <p:nvPr/>
        </p:nvSpPr>
        <p:spPr>
          <a:xfrm>
            <a:off x="17552372" y="5734688"/>
            <a:ext cx="2578871" cy="386414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41" name="Freihandform 240"/>
          <p:cNvSpPr/>
          <p:nvPr/>
        </p:nvSpPr>
        <p:spPr>
          <a:xfrm>
            <a:off x="17599460" y="6084564"/>
            <a:ext cx="2578871" cy="386414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2" name="Freihandform 241"/>
          <p:cNvSpPr/>
          <p:nvPr/>
        </p:nvSpPr>
        <p:spPr>
          <a:xfrm>
            <a:off x="17570584" y="6395413"/>
            <a:ext cx="2578871" cy="386414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43" name="Freihandform 242"/>
          <p:cNvSpPr/>
          <p:nvPr/>
        </p:nvSpPr>
        <p:spPr>
          <a:xfrm>
            <a:off x="17581248" y="6719983"/>
            <a:ext cx="2578871" cy="386414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4" name="Freihandform 243"/>
          <p:cNvSpPr/>
          <p:nvPr/>
        </p:nvSpPr>
        <p:spPr>
          <a:xfrm>
            <a:off x="17552372" y="7030832"/>
            <a:ext cx="2578871" cy="386414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45" name="Freihandform 244"/>
          <p:cNvSpPr/>
          <p:nvPr/>
        </p:nvSpPr>
        <p:spPr>
          <a:xfrm>
            <a:off x="17599460" y="7380708"/>
            <a:ext cx="2578871" cy="386414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6" name="Freihandform 245"/>
          <p:cNvSpPr/>
          <p:nvPr/>
        </p:nvSpPr>
        <p:spPr>
          <a:xfrm>
            <a:off x="17570584" y="7691557"/>
            <a:ext cx="2578871" cy="386414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rgbClr val="003B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47" name="Freihandform 246"/>
          <p:cNvSpPr/>
          <p:nvPr/>
        </p:nvSpPr>
        <p:spPr>
          <a:xfrm>
            <a:off x="17599460" y="8038944"/>
            <a:ext cx="2578871" cy="386414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rgbClr val="003B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8" name="Freihandform 247"/>
          <p:cNvSpPr/>
          <p:nvPr/>
        </p:nvSpPr>
        <p:spPr>
          <a:xfrm>
            <a:off x="17570584" y="8349793"/>
            <a:ext cx="2578871" cy="386414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rgbClr val="003B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49" name="Freihandform 248"/>
          <p:cNvSpPr/>
          <p:nvPr/>
        </p:nvSpPr>
        <p:spPr>
          <a:xfrm>
            <a:off x="17563036" y="8631218"/>
            <a:ext cx="2578871" cy="386414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rgbClr val="003B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0" name="Freihandform 249"/>
          <p:cNvSpPr/>
          <p:nvPr/>
        </p:nvSpPr>
        <p:spPr>
          <a:xfrm>
            <a:off x="17534160" y="8942067"/>
            <a:ext cx="2578871" cy="386414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rgbClr val="003B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51" name="Pfeil nach rechts 250"/>
          <p:cNvSpPr/>
          <p:nvPr/>
        </p:nvSpPr>
        <p:spPr>
          <a:xfrm>
            <a:off x="15441133" y="5761062"/>
            <a:ext cx="864096" cy="744091"/>
          </a:xfrm>
          <a:prstGeom prst="rightArrow">
            <a:avLst>
              <a:gd name="adj1" fmla="val 57680"/>
              <a:gd name="adj2" fmla="val 50000"/>
            </a:avLst>
          </a:prstGeom>
          <a:solidFill>
            <a:srgbClr val="6363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Rechteck 1"/>
          <p:cNvSpPr/>
          <p:nvPr/>
        </p:nvSpPr>
        <p:spPr>
          <a:xfrm>
            <a:off x="12205568" y="12457806"/>
            <a:ext cx="865185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Vgl. Arnold</a:t>
            </a:r>
            <a:r>
              <a:rPr lang="de-DE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Sven/Chirico, Rosaria/Liebscher, Daniela: „Goldgräber oder Eichhörnchen – Welcher Schreibertyp sind Sie?“, </a:t>
            </a:r>
            <a:r>
              <a:rPr lang="de-DE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JoSCH</a:t>
            </a:r>
            <a:r>
              <a:rPr lang="de-DE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Journal der Schreibberatung 04 (2012), S</a:t>
            </a:r>
            <a:r>
              <a:rPr lang="de-DE" sz="1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82-97</a:t>
            </a:r>
            <a:r>
              <a:rPr lang="de-DE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2909248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11845528" y="1802129"/>
            <a:ext cx="9721080" cy="20867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de-DE" sz="7200" b="1" dirty="0" smtClean="0"/>
              <a:t>Versionenschreiber(in)/</a:t>
            </a:r>
            <a:br>
              <a:rPr lang="de-DE" sz="7200" b="1" dirty="0" smtClean="0"/>
            </a:br>
            <a:r>
              <a:rPr lang="de-DE" sz="7200" b="1" dirty="0" smtClean="0"/>
              <a:t>Zehnkämpfer(in)</a:t>
            </a:r>
            <a:endParaRPr lang="de-DE" sz="7000" b="1" dirty="0">
              <a:latin typeface="Calibri" pitchFamily="34" charset="0"/>
            </a:endParaRPr>
          </a:p>
        </p:txBody>
      </p:sp>
      <p:sp>
        <p:nvSpPr>
          <p:cNvPr id="7" name="Vertikaler Bildlauf 98"/>
          <p:cNvSpPr/>
          <p:nvPr/>
        </p:nvSpPr>
        <p:spPr>
          <a:xfrm>
            <a:off x="324248" y="4680942"/>
            <a:ext cx="3960440" cy="4039361"/>
          </a:xfrm>
          <a:prstGeom prst="verticalScroll">
            <a:avLst/>
          </a:prstGeom>
          <a:solidFill>
            <a:srgbClr val="FFFFE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25" name="Pfeil nach rechts 24"/>
          <p:cNvSpPr/>
          <p:nvPr/>
        </p:nvSpPr>
        <p:spPr>
          <a:xfrm>
            <a:off x="4644728" y="4995410"/>
            <a:ext cx="2819296" cy="693644"/>
          </a:xfrm>
          <a:prstGeom prst="rightArrow">
            <a:avLst>
              <a:gd name="adj1" fmla="val 42319"/>
              <a:gd name="adj2" fmla="val 50000"/>
            </a:avLst>
          </a:prstGeom>
          <a:solidFill>
            <a:srgbClr val="6363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hteck 27"/>
          <p:cNvSpPr/>
          <p:nvPr/>
        </p:nvSpPr>
        <p:spPr>
          <a:xfrm>
            <a:off x="972320" y="5361032"/>
            <a:ext cx="225934" cy="183327"/>
          </a:xfrm>
          <a:prstGeom prst="rect">
            <a:avLst/>
          </a:prstGeom>
          <a:solidFill>
            <a:srgbClr val="FFC000"/>
          </a:solidFill>
          <a:ln w="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5" name="Textfeld 44"/>
          <p:cNvSpPr txBox="1"/>
          <p:nvPr/>
        </p:nvSpPr>
        <p:spPr>
          <a:xfrm>
            <a:off x="12853640" y="4320902"/>
            <a:ext cx="792088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800" dirty="0" smtClean="0"/>
              <a:t>Sie </a:t>
            </a:r>
            <a:r>
              <a:rPr lang="de-DE" sz="4800" dirty="0"/>
              <a:t>schreiben Ihre Texte in mehreren Versionen: </a:t>
            </a:r>
            <a:r>
              <a:rPr lang="de-DE" sz="4800" dirty="0" smtClean="0"/>
              <a:t/>
            </a:r>
            <a:br>
              <a:rPr lang="de-DE" sz="4800" dirty="0" smtClean="0"/>
            </a:br>
            <a:r>
              <a:rPr lang="de-DE" sz="4800" dirty="0" smtClean="0"/>
              <a:t>Sie </a:t>
            </a:r>
            <a:r>
              <a:rPr lang="de-DE" sz="4800" dirty="0"/>
              <a:t>legen Ihre Textanfänge oder Textteile oft mehrmals weg und schreiben dann </a:t>
            </a:r>
            <a:r>
              <a:rPr lang="de-DE" sz="4800" dirty="0" smtClean="0"/>
              <a:t>neu.</a:t>
            </a:r>
          </a:p>
          <a:p>
            <a:endParaRPr lang="de-DE" sz="4800" dirty="0" smtClean="0"/>
          </a:p>
          <a:p>
            <a:r>
              <a:rPr lang="de-DE" sz="4800" dirty="0" smtClean="0"/>
              <a:t>Motto: Wiederholt Anlauf </a:t>
            </a:r>
            <a:r>
              <a:rPr lang="de-DE" sz="4800" dirty="0"/>
              <a:t>nehmen, um richtig auf den</a:t>
            </a:r>
          </a:p>
          <a:p>
            <a:r>
              <a:rPr lang="de-DE" sz="4800" dirty="0"/>
              <a:t>Punkt zu </a:t>
            </a:r>
            <a:r>
              <a:rPr lang="de-DE" sz="4800" dirty="0" smtClean="0"/>
              <a:t>kommen.</a:t>
            </a:r>
            <a:endParaRPr lang="de-DE" sz="4500" dirty="0"/>
          </a:p>
        </p:txBody>
      </p:sp>
      <p:sp>
        <p:nvSpPr>
          <p:cNvPr id="131" name="Freihandform 130"/>
          <p:cNvSpPr/>
          <p:nvPr/>
        </p:nvSpPr>
        <p:spPr>
          <a:xfrm>
            <a:off x="1501296" y="5279825"/>
            <a:ext cx="2080909" cy="289774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32" name="Freihandform 131"/>
          <p:cNvSpPr/>
          <p:nvPr/>
        </p:nvSpPr>
        <p:spPr>
          <a:xfrm>
            <a:off x="1548384" y="5629701"/>
            <a:ext cx="2080909" cy="289774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3" name="Freihandform 132"/>
          <p:cNvSpPr/>
          <p:nvPr/>
        </p:nvSpPr>
        <p:spPr>
          <a:xfrm>
            <a:off x="1519508" y="5940550"/>
            <a:ext cx="2080909" cy="289774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34" name="Freihandform 133"/>
          <p:cNvSpPr/>
          <p:nvPr/>
        </p:nvSpPr>
        <p:spPr>
          <a:xfrm>
            <a:off x="1530172" y="6265120"/>
            <a:ext cx="2080909" cy="289774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" name="Vertikaler Bildlauf 98"/>
          <p:cNvSpPr/>
          <p:nvPr/>
        </p:nvSpPr>
        <p:spPr>
          <a:xfrm>
            <a:off x="329043" y="144438"/>
            <a:ext cx="3960440" cy="4039361"/>
          </a:xfrm>
          <a:prstGeom prst="verticalScroll">
            <a:avLst/>
          </a:prstGeom>
          <a:solidFill>
            <a:srgbClr val="FFFFE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49" name="Freihandform 48"/>
          <p:cNvSpPr/>
          <p:nvPr/>
        </p:nvSpPr>
        <p:spPr>
          <a:xfrm>
            <a:off x="1508619" y="743321"/>
            <a:ext cx="2080909" cy="289774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0" name="Freihandform 49"/>
          <p:cNvSpPr/>
          <p:nvPr/>
        </p:nvSpPr>
        <p:spPr>
          <a:xfrm>
            <a:off x="1555707" y="1093197"/>
            <a:ext cx="2080909" cy="289774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1" name="Freihandform 50"/>
          <p:cNvSpPr/>
          <p:nvPr/>
        </p:nvSpPr>
        <p:spPr>
          <a:xfrm>
            <a:off x="1526831" y="1404046"/>
            <a:ext cx="2080909" cy="289774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2" name="Freihandform 51"/>
          <p:cNvSpPr/>
          <p:nvPr/>
        </p:nvSpPr>
        <p:spPr>
          <a:xfrm>
            <a:off x="1537495" y="1728616"/>
            <a:ext cx="2080909" cy="289774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3" name="Freihandform 52"/>
          <p:cNvSpPr/>
          <p:nvPr/>
        </p:nvSpPr>
        <p:spPr>
          <a:xfrm>
            <a:off x="1508619" y="2039465"/>
            <a:ext cx="2080909" cy="289774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2" name="Vertikaler Bildlauf 98"/>
          <p:cNvSpPr/>
          <p:nvPr/>
        </p:nvSpPr>
        <p:spPr>
          <a:xfrm>
            <a:off x="324248" y="9217446"/>
            <a:ext cx="3960440" cy="4039361"/>
          </a:xfrm>
          <a:prstGeom prst="verticalScroll">
            <a:avLst/>
          </a:prstGeom>
          <a:solidFill>
            <a:srgbClr val="FFFFE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70" name="Freihandform 69"/>
          <p:cNvSpPr/>
          <p:nvPr/>
        </p:nvSpPr>
        <p:spPr>
          <a:xfrm>
            <a:off x="1501297" y="11112473"/>
            <a:ext cx="2080909" cy="289774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rgbClr val="55257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1" name="Freihandform 70"/>
          <p:cNvSpPr/>
          <p:nvPr/>
        </p:nvSpPr>
        <p:spPr>
          <a:xfrm>
            <a:off x="1548385" y="11462349"/>
            <a:ext cx="2080909" cy="289774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rgbClr val="55257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2" name="Freihandform 71"/>
          <p:cNvSpPr/>
          <p:nvPr/>
        </p:nvSpPr>
        <p:spPr>
          <a:xfrm>
            <a:off x="1519509" y="11773198"/>
            <a:ext cx="2080909" cy="289774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rgbClr val="55257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3" name="Freihandform 72"/>
          <p:cNvSpPr/>
          <p:nvPr/>
        </p:nvSpPr>
        <p:spPr>
          <a:xfrm>
            <a:off x="1548385" y="12120585"/>
            <a:ext cx="2080909" cy="289774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rgbClr val="55257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7" name="Vertikaler Bildlauf 98"/>
          <p:cNvSpPr/>
          <p:nvPr/>
        </p:nvSpPr>
        <p:spPr>
          <a:xfrm>
            <a:off x="7669064" y="2880742"/>
            <a:ext cx="3960440" cy="4039361"/>
          </a:xfrm>
          <a:prstGeom prst="verticalScroll">
            <a:avLst/>
          </a:prstGeom>
          <a:solidFill>
            <a:srgbClr val="FFFFE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78" name="Rechteck 77"/>
          <p:cNvSpPr/>
          <p:nvPr/>
        </p:nvSpPr>
        <p:spPr>
          <a:xfrm>
            <a:off x="8389145" y="4856976"/>
            <a:ext cx="225934" cy="183327"/>
          </a:xfrm>
          <a:prstGeom prst="rect">
            <a:avLst/>
          </a:prstGeom>
          <a:solidFill>
            <a:srgbClr val="003BB0"/>
          </a:solidFill>
          <a:ln w="0">
            <a:solidFill>
              <a:srgbClr val="003BB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9" name="Rechteck 78"/>
          <p:cNvSpPr/>
          <p:nvPr/>
        </p:nvSpPr>
        <p:spPr>
          <a:xfrm>
            <a:off x="8389145" y="6153120"/>
            <a:ext cx="225934" cy="183327"/>
          </a:xfrm>
          <a:prstGeom prst="rect">
            <a:avLst/>
          </a:prstGeom>
          <a:solidFill>
            <a:srgbClr val="003BB0"/>
          </a:solidFill>
          <a:ln w="0">
            <a:solidFill>
              <a:srgbClr val="003BB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0" name="Rechteck 79"/>
          <p:cNvSpPr/>
          <p:nvPr/>
        </p:nvSpPr>
        <p:spPr>
          <a:xfrm>
            <a:off x="8389145" y="3560832"/>
            <a:ext cx="225934" cy="183327"/>
          </a:xfrm>
          <a:prstGeom prst="rect">
            <a:avLst/>
          </a:prstGeom>
          <a:solidFill>
            <a:srgbClr val="003BB0"/>
          </a:solidFill>
          <a:ln w="0">
            <a:solidFill>
              <a:srgbClr val="003BB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1" name="Freihandform 80"/>
          <p:cNvSpPr/>
          <p:nvPr/>
        </p:nvSpPr>
        <p:spPr>
          <a:xfrm>
            <a:off x="8821192" y="3479625"/>
            <a:ext cx="2080909" cy="289774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rgbClr val="003B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2" name="Freihandform 81"/>
          <p:cNvSpPr/>
          <p:nvPr/>
        </p:nvSpPr>
        <p:spPr>
          <a:xfrm>
            <a:off x="8868280" y="3829501"/>
            <a:ext cx="2080909" cy="289774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rgbClr val="003B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3" name="Freihandform 82"/>
          <p:cNvSpPr/>
          <p:nvPr/>
        </p:nvSpPr>
        <p:spPr>
          <a:xfrm>
            <a:off x="8839404" y="4140350"/>
            <a:ext cx="2080909" cy="289774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rgbClr val="003B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5" name="Freihandform 84"/>
          <p:cNvSpPr/>
          <p:nvPr/>
        </p:nvSpPr>
        <p:spPr>
          <a:xfrm>
            <a:off x="8850068" y="4464920"/>
            <a:ext cx="2080909" cy="289774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rgbClr val="003B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6" name="Freihandform 85"/>
          <p:cNvSpPr/>
          <p:nvPr/>
        </p:nvSpPr>
        <p:spPr>
          <a:xfrm>
            <a:off x="8821192" y="4775769"/>
            <a:ext cx="2080909" cy="289774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rgbClr val="003B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7" name="Freihandform 86"/>
          <p:cNvSpPr/>
          <p:nvPr/>
        </p:nvSpPr>
        <p:spPr>
          <a:xfrm>
            <a:off x="8868280" y="5125645"/>
            <a:ext cx="2080909" cy="289774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rgbClr val="003B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8" name="Freihandform 87"/>
          <p:cNvSpPr/>
          <p:nvPr/>
        </p:nvSpPr>
        <p:spPr>
          <a:xfrm>
            <a:off x="8839404" y="5436494"/>
            <a:ext cx="2080909" cy="289774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rgbClr val="003B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9" name="Freihandform 88"/>
          <p:cNvSpPr/>
          <p:nvPr/>
        </p:nvSpPr>
        <p:spPr>
          <a:xfrm>
            <a:off x="8868280" y="5783881"/>
            <a:ext cx="2080909" cy="289774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rgbClr val="003B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0" name="Freihandform 89"/>
          <p:cNvSpPr/>
          <p:nvPr/>
        </p:nvSpPr>
        <p:spPr>
          <a:xfrm>
            <a:off x="8839404" y="6094730"/>
            <a:ext cx="2080909" cy="289774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rgbClr val="003B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91" name="Freihandform 90"/>
          <p:cNvSpPr/>
          <p:nvPr/>
        </p:nvSpPr>
        <p:spPr>
          <a:xfrm>
            <a:off x="8831856" y="6376155"/>
            <a:ext cx="2080909" cy="289774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rgbClr val="003B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4" name="Pfeil nach rechts 93"/>
          <p:cNvSpPr/>
          <p:nvPr/>
        </p:nvSpPr>
        <p:spPr>
          <a:xfrm rot="19180436">
            <a:off x="4299046" y="8476491"/>
            <a:ext cx="3586374" cy="693644"/>
          </a:xfrm>
          <a:prstGeom prst="rightArrow">
            <a:avLst/>
          </a:prstGeom>
          <a:solidFill>
            <a:srgbClr val="6363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5" name="Vertikaler Bildlauf 98"/>
          <p:cNvSpPr/>
          <p:nvPr/>
        </p:nvSpPr>
        <p:spPr>
          <a:xfrm>
            <a:off x="7669064" y="9217446"/>
            <a:ext cx="3960440" cy="4039361"/>
          </a:xfrm>
          <a:prstGeom prst="verticalScroll">
            <a:avLst/>
          </a:prstGeom>
          <a:solidFill>
            <a:srgbClr val="FFFFE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96" name="Freihandform 95"/>
          <p:cNvSpPr/>
          <p:nvPr/>
        </p:nvSpPr>
        <p:spPr>
          <a:xfrm>
            <a:off x="8825988" y="11112473"/>
            <a:ext cx="2080909" cy="289774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97" name="Freihandform 96"/>
          <p:cNvSpPr/>
          <p:nvPr/>
        </p:nvSpPr>
        <p:spPr>
          <a:xfrm>
            <a:off x="8873076" y="11462349"/>
            <a:ext cx="2080909" cy="289774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8" name="Freihandform 97"/>
          <p:cNvSpPr/>
          <p:nvPr/>
        </p:nvSpPr>
        <p:spPr>
          <a:xfrm>
            <a:off x="8844200" y="11773198"/>
            <a:ext cx="2080909" cy="289774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99" name="Freihandform 98"/>
          <p:cNvSpPr/>
          <p:nvPr/>
        </p:nvSpPr>
        <p:spPr>
          <a:xfrm>
            <a:off x="8873076" y="12120585"/>
            <a:ext cx="2080909" cy="289774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6" name="Pfeil nach rechts 105"/>
          <p:cNvSpPr/>
          <p:nvPr/>
        </p:nvSpPr>
        <p:spPr>
          <a:xfrm rot="16200000">
            <a:off x="9082402" y="7920915"/>
            <a:ext cx="1323353" cy="693644"/>
          </a:xfrm>
          <a:prstGeom prst="rightArrow">
            <a:avLst/>
          </a:prstGeom>
          <a:solidFill>
            <a:srgbClr val="6363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7" name="Pfeil nach rechts 106"/>
          <p:cNvSpPr/>
          <p:nvPr/>
        </p:nvSpPr>
        <p:spPr>
          <a:xfrm rot="2216923">
            <a:off x="4438923" y="1867721"/>
            <a:ext cx="3350469" cy="693644"/>
          </a:xfrm>
          <a:prstGeom prst="rightArrow">
            <a:avLst/>
          </a:prstGeom>
          <a:solidFill>
            <a:srgbClr val="6363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4" name="Rechteck 123"/>
          <p:cNvSpPr/>
          <p:nvPr/>
        </p:nvSpPr>
        <p:spPr>
          <a:xfrm>
            <a:off x="8384349" y="9887372"/>
            <a:ext cx="225934" cy="183327"/>
          </a:xfrm>
          <a:prstGeom prst="rect">
            <a:avLst/>
          </a:prstGeom>
          <a:solidFill>
            <a:srgbClr val="00B050"/>
          </a:solidFill>
          <a:ln w="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5" name="Freihandform 124"/>
          <p:cNvSpPr/>
          <p:nvPr/>
        </p:nvSpPr>
        <p:spPr>
          <a:xfrm>
            <a:off x="8821192" y="9806165"/>
            <a:ext cx="2080909" cy="289774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4" name="Freihandform 143"/>
          <p:cNvSpPr/>
          <p:nvPr/>
        </p:nvSpPr>
        <p:spPr>
          <a:xfrm>
            <a:off x="8868280" y="10156041"/>
            <a:ext cx="2080909" cy="289774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5" name="Freihandform 144"/>
          <p:cNvSpPr/>
          <p:nvPr/>
        </p:nvSpPr>
        <p:spPr>
          <a:xfrm>
            <a:off x="8839404" y="10466890"/>
            <a:ext cx="2080909" cy="289774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6" name="Freihandform 145"/>
          <p:cNvSpPr/>
          <p:nvPr/>
        </p:nvSpPr>
        <p:spPr>
          <a:xfrm>
            <a:off x="8850068" y="10791460"/>
            <a:ext cx="2080909" cy="289774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7" name="Rechteck 146"/>
          <p:cNvSpPr/>
          <p:nvPr/>
        </p:nvSpPr>
        <p:spPr>
          <a:xfrm>
            <a:off x="8384349" y="11193680"/>
            <a:ext cx="225934" cy="183327"/>
          </a:xfrm>
          <a:prstGeom prst="rect">
            <a:avLst/>
          </a:prstGeom>
          <a:solidFill>
            <a:srgbClr val="00B050"/>
          </a:solidFill>
          <a:ln w="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8" name="Freihandform 147"/>
          <p:cNvSpPr/>
          <p:nvPr/>
        </p:nvSpPr>
        <p:spPr>
          <a:xfrm>
            <a:off x="1505252" y="12437480"/>
            <a:ext cx="2080909" cy="289774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rgbClr val="55257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9" name="Freihandform 148"/>
          <p:cNvSpPr/>
          <p:nvPr/>
        </p:nvSpPr>
        <p:spPr>
          <a:xfrm>
            <a:off x="1476376" y="12748329"/>
            <a:ext cx="2080909" cy="289774"/>
          </a:xfrm>
          <a:custGeom>
            <a:avLst/>
            <a:gdLst>
              <a:gd name="connsiteX0" fmla="*/ 0 w 2146137"/>
              <a:gd name="connsiteY0" fmla="*/ 57150 h 67830"/>
              <a:gd name="connsiteX1" fmla="*/ 28575 w 2146137"/>
              <a:gd name="connsiteY1" fmla="*/ 38100 h 67830"/>
              <a:gd name="connsiteX2" fmla="*/ 133350 w 2146137"/>
              <a:gd name="connsiteY2" fmla="*/ 19050 h 67830"/>
              <a:gd name="connsiteX3" fmla="*/ 161925 w 2146137"/>
              <a:gd name="connsiteY3" fmla="*/ 9525 h 67830"/>
              <a:gd name="connsiteX4" fmla="*/ 219075 w 2146137"/>
              <a:gd name="connsiteY4" fmla="*/ 38100 h 67830"/>
              <a:gd name="connsiteX5" fmla="*/ 276225 w 2146137"/>
              <a:gd name="connsiteY5" fmla="*/ 57150 h 67830"/>
              <a:gd name="connsiteX6" fmla="*/ 485775 w 2146137"/>
              <a:gd name="connsiteY6" fmla="*/ 47625 h 67830"/>
              <a:gd name="connsiteX7" fmla="*/ 514350 w 2146137"/>
              <a:gd name="connsiteY7" fmla="*/ 28575 h 67830"/>
              <a:gd name="connsiteX8" fmla="*/ 542925 w 2146137"/>
              <a:gd name="connsiteY8" fmla="*/ 19050 h 67830"/>
              <a:gd name="connsiteX9" fmla="*/ 571500 w 2146137"/>
              <a:gd name="connsiteY9" fmla="*/ 28575 h 67830"/>
              <a:gd name="connsiteX10" fmla="*/ 638175 w 2146137"/>
              <a:gd name="connsiteY10" fmla="*/ 38100 h 67830"/>
              <a:gd name="connsiteX11" fmla="*/ 695325 w 2146137"/>
              <a:gd name="connsiteY11" fmla="*/ 47625 h 67830"/>
              <a:gd name="connsiteX12" fmla="*/ 847725 w 2146137"/>
              <a:gd name="connsiteY12" fmla="*/ 38100 h 67830"/>
              <a:gd name="connsiteX13" fmla="*/ 885825 w 2146137"/>
              <a:gd name="connsiteY13" fmla="*/ 19050 h 67830"/>
              <a:gd name="connsiteX14" fmla="*/ 962025 w 2146137"/>
              <a:gd name="connsiteY14" fmla="*/ 0 h 67830"/>
              <a:gd name="connsiteX15" fmla="*/ 1104900 w 2146137"/>
              <a:gd name="connsiteY15" fmla="*/ 19050 h 67830"/>
              <a:gd name="connsiteX16" fmla="*/ 1133475 w 2146137"/>
              <a:gd name="connsiteY16" fmla="*/ 38100 h 67830"/>
              <a:gd name="connsiteX17" fmla="*/ 1228725 w 2146137"/>
              <a:gd name="connsiteY17" fmla="*/ 28575 h 67830"/>
              <a:gd name="connsiteX18" fmla="*/ 1257300 w 2146137"/>
              <a:gd name="connsiteY18" fmla="*/ 9525 h 67830"/>
              <a:gd name="connsiteX19" fmla="*/ 1362075 w 2146137"/>
              <a:gd name="connsiteY19" fmla="*/ 0 h 67830"/>
              <a:gd name="connsiteX20" fmla="*/ 1438275 w 2146137"/>
              <a:gd name="connsiteY20" fmla="*/ 19050 h 67830"/>
              <a:gd name="connsiteX21" fmla="*/ 1495425 w 2146137"/>
              <a:gd name="connsiteY21" fmla="*/ 57150 h 67830"/>
              <a:gd name="connsiteX22" fmla="*/ 1647825 w 2146137"/>
              <a:gd name="connsiteY22" fmla="*/ 38100 h 67830"/>
              <a:gd name="connsiteX23" fmla="*/ 1695450 w 2146137"/>
              <a:gd name="connsiteY23" fmla="*/ 28575 h 67830"/>
              <a:gd name="connsiteX24" fmla="*/ 1752600 w 2146137"/>
              <a:gd name="connsiteY24" fmla="*/ 9525 h 67830"/>
              <a:gd name="connsiteX25" fmla="*/ 1857375 w 2146137"/>
              <a:gd name="connsiteY25" fmla="*/ 28575 h 67830"/>
              <a:gd name="connsiteX26" fmla="*/ 1885950 w 2146137"/>
              <a:gd name="connsiteY26" fmla="*/ 38100 h 67830"/>
              <a:gd name="connsiteX27" fmla="*/ 2000250 w 2146137"/>
              <a:gd name="connsiteY27" fmla="*/ 57150 h 67830"/>
              <a:gd name="connsiteX28" fmla="*/ 2076450 w 2146137"/>
              <a:gd name="connsiteY28" fmla="*/ 38100 h 67830"/>
              <a:gd name="connsiteX29" fmla="*/ 2114550 w 2146137"/>
              <a:gd name="connsiteY29" fmla="*/ 19050 h 67830"/>
              <a:gd name="connsiteX30" fmla="*/ 2143125 w 2146137"/>
              <a:gd name="connsiteY30" fmla="*/ 0 h 6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6137" h="67830">
                <a:moveTo>
                  <a:pt x="0" y="57150"/>
                </a:moveTo>
                <a:cubicBezTo>
                  <a:pt x="9525" y="50800"/>
                  <a:pt x="18336" y="43220"/>
                  <a:pt x="28575" y="38100"/>
                </a:cubicBezTo>
                <a:cubicBezTo>
                  <a:pt x="57941" y="23417"/>
                  <a:pt x="107083" y="22333"/>
                  <a:pt x="133350" y="19050"/>
                </a:cubicBezTo>
                <a:cubicBezTo>
                  <a:pt x="142875" y="15875"/>
                  <a:pt x="151885" y="9525"/>
                  <a:pt x="161925" y="9525"/>
                </a:cubicBezTo>
                <a:cubicBezTo>
                  <a:pt x="187978" y="9525"/>
                  <a:pt x="197404" y="28468"/>
                  <a:pt x="219075" y="38100"/>
                </a:cubicBezTo>
                <a:cubicBezTo>
                  <a:pt x="237425" y="46255"/>
                  <a:pt x="276225" y="57150"/>
                  <a:pt x="276225" y="57150"/>
                </a:cubicBezTo>
                <a:cubicBezTo>
                  <a:pt x="346075" y="53975"/>
                  <a:pt x="416351" y="55956"/>
                  <a:pt x="485775" y="47625"/>
                </a:cubicBezTo>
                <a:cubicBezTo>
                  <a:pt x="497141" y="46261"/>
                  <a:pt x="504111" y="33695"/>
                  <a:pt x="514350" y="28575"/>
                </a:cubicBezTo>
                <a:cubicBezTo>
                  <a:pt x="523330" y="24085"/>
                  <a:pt x="533400" y="22225"/>
                  <a:pt x="542925" y="19050"/>
                </a:cubicBezTo>
                <a:cubicBezTo>
                  <a:pt x="552450" y="22225"/>
                  <a:pt x="561655" y="26606"/>
                  <a:pt x="571500" y="28575"/>
                </a:cubicBezTo>
                <a:cubicBezTo>
                  <a:pt x="593515" y="32978"/>
                  <a:pt x="615985" y="34686"/>
                  <a:pt x="638175" y="38100"/>
                </a:cubicBezTo>
                <a:cubicBezTo>
                  <a:pt x="657263" y="41037"/>
                  <a:pt x="676275" y="44450"/>
                  <a:pt x="695325" y="47625"/>
                </a:cubicBezTo>
                <a:cubicBezTo>
                  <a:pt x="746125" y="44450"/>
                  <a:pt x="797389" y="45650"/>
                  <a:pt x="847725" y="38100"/>
                </a:cubicBezTo>
                <a:cubicBezTo>
                  <a:pt x="861767" y="35994"/>
                  <a:pt x="872355" y="23540"/>
                  <a:pt x="885825" y="19050"/>
                </a:cubicBezTo>
                <a:cubicBezTo>
                  <a:pt x="910663" y="10771"/>
                  <a:pt x="962025" y="0"/>
                  <a:pt x="962025" y="0"/>
                </a:cubicBezTo>
                <a:cubicBezTo>
                  <a:pt x="974408" y="1238"/>
                  <a:pt x="1076204" y="8289"/>
                  <a:pt x="1104900" y="19050"/>
                </a:cubicBezTo>
                <a:cubicBezTo>
                  <a:pt x="1115619" y="23070"/>
                  <a:pt x="1123950" y="31750"/>
                  <a:pt x="1133475" y="38100"/>
                </a:cubicBezTo>
                <a:cubicBezTo>
                  <a:pt x="1165225" y="34925"/>
                  <a:pt x="1197634" y="35750"/>
                  <a:pt x="1228725" y="28575"/>
                </a:cubicBezTo>
                <a:cubicBezTo>
                  <a:pt x="1239879" y="26001"/>
                  <a:pt x="1246106" y="11924"/>
                  <a:pt x="1257300" y="9525"/>
                </a:cubicBezTo>
                <a:cubicBezTo>
                  <a:pt x="1291591" y="2177"/>
                  <a:pt x="1327150" y="3175"/>
                  <a:pt x="1362075" y="0"/>
                </a:cubicBezTo>
                <a:cubicBezTo>
                  <a:pt x="1375270" y="2639"/>
                  <a:pt x="1421800" y="9897"/>
                  <a:pt x="1438275" y="19050"/>
                </a:cubicBezTo>
                <a:cubicBezTo>
                  <a:pt x="1458289" y="30169"/>
                  <a:pt x="1495425" y="57150"/>
                  <a:pt x="1495425" y="57150"/>
                </a:cubicBezTo>
                <a:cubicBezTo>
                  <a:pt x="1666690" y="42878"/>
                  <a:pt x="1557596" y="58151"/>
                  <a:pt x="1647825" y="38100"/>
                </a:cubicBezTo>
                <a:cubicBezTo>
                  <a:pt x="1663629" y="34588"/>
                  <a:pt x="1679831" y="32835"/>
                  <a:pt x="1695450" y="28575"/>
                </a:cubicBezTo>
                <a:cubicBezTo>
                  <a:pt x="1714823" y="23291"/>
                  <a:pt x="1752600" y="9525"/>
                  <a:pt x="1752600" y="9525"/>
                </a:cubicBezTo>
                <a:cubicBezTo>
                  <a:pt x="1778076" y="13771"/>
                  <a:pt x="1830750" y="21919"/>
                  <a:pt x="1857375" y="28575"/>
                </a:cubicBezTo>
                <a:cubicBezTo>
                  <a:pt x="1867115" y="31010"/>
                  <a:pt x="1876072" y="36304"/>
                  <a:pt x="1885950" y="38100"/>
                </a:cubicBezTo>
                <a:cubicBezTo>
                  <a:pt x="2049465" y="67830"/>
                  <a:pt x="1899306" y="31914"/>
                  <a:pt x="2000250" y="57150"/>
                </a:cubicBezTo>
                <a:cubicBezTo>
                  <a:pt x="2028203" y="51559"/>
                  <a:pt x="2050822" y="49083"/>
                  <a:pt x="2076450" y="38100"/>
                </a:cubicBezTo>
                <a:cubicBezTo>
                  <a:pt x="2089501" y="32507"/>
                  <a:pt x="2101499" y="24643"/>
                  <a:pt x="2114550" y="19050"/>
                </a:cubicBezTo>
                <a:cubicBezTo>
                  <a:pt x="2146137" y="5513"/>
                  <a:pt x="2143125" y="20517"/>
                  <a:pt x="2143125" y="0"/>
                </a:cubicBezTo>
              </a:path>
            </a:pathLst>
          </a:custGeom>
          <a:ln w="25400">
            <a:solidFill>
              <a:srgbClr val="55257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9" name="Rechteck 58"/>
          <p:cNvSpPr/>
          <p:nvPr/>
        </p:nvSpPr>
        <p:spPr>
          <a:xfrm>
            <a:off x="15146997" y="12025758"/>
            <a:ext cx="620358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Vgl. Arnold</a:t>
            </a:r>
            <a:r>
              <a:rPr lang="de-DE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Sven/Chirico, Rosaria/Liebscher, Daniela: „Goldgräber oder Eichhörnchen – Welcher Schreibertyp sind Sie?“, </a:t>
            </a:r>
            <a:r>
              <a:rPr lang="de-DE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JoSCH</a:t>
            </a:r>
            <a:r>
              <a:rPr lang="de-DE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Journal der Schreibberatung 04 (2012), S</a:t>
            </a:r>
            <a:r>
              <a:rPr lang="de-DE" sz="1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82-97</a:t>
            </a:r>
            <a:r>
              <a:rPr lang="de-DE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1733504965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273</Words>
  <Application>Microsoft Office PowerPoint</Application>
  <PresentationFormat>Benutzerdefiniert</PresentationFormat>
  <Paragraphs>34</Paragraphs>
  <Slides>4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Larissa</vt:lpstr>
      <vt:lpstr>PowerPoint-Präsentation</vt:lpstr>
      <vt:lpstr>PowerPoint-Präsentation</vt:lpstr>
      <vt:lpstr>PowerPoint-Präsentation</vt:lpstr>
      <vt:lpstr>PowerPoint-Präsentation</vt:lpstr>
    </vt:vector>
  </TitlesOfParts>
  <Company>Johannes Gutenberg-Universität Mainz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Martina Jackmuth Adm</dc:creator>
  <cp:lastModifiedBy>Wittenhagen, Arnold</cp:lastModifiedBy>
  <cp:revision>17</cp:revision>
  <dcterms:created xsi:type="dcterms:W3CDTF">2013-05-30T09:06:20Z</dcterms:created>
  <dcterms:modified xsi:type="dcterms:W3CDTF">2018-09-27T10:54:50Z</dcterms:modified>
</cp:coreProperties>
</file>