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9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0CCE-F856-46C8-9615-B88FDA754AF8}" type="datetimeFigureOut">
              <a:rPr lang="de-DE" smtClean="0"/>
              <a:t>16.10.2019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0FB0-F829-405C-9A09-D479379497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41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0CCE-F856-46C8-9615-B88FDA754AF8}" type="datetimeFigureOut">
              <a:rPr lang="de-DE" smtClean="0"/>
              <a:t>16.10.2019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0FB0-F829-405C-9A09-D479379497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69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0CCE-F856-46C8-9615-B88FDA754AF8}" type="datetimeFigureOut">
              <a:rPr lang="de-DE" smtClean="0"/>
              <a:t>16.10.2019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0FB0-F829-405C-9A09-D479379497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55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0CCE-F856-46C8-9615-B88FDA754AF8}" type="datetimeFigureOut">
              <a:rPr lang="de-DE" smtClean="0"/>
              <a:t>16.10.2019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0FB0-F829-405C-9A09-D479379497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88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0CCE-F856-46C8-9615-B88FDA754AF8}" type="datetimeFigureOut">
              <a:rPr lang="de-DE" smtClean="0"/>
              <a:t>16.10.2019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0FB0-F829-405C-9A09-D479379497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3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0CCE-F856-46C8-9615-B88FDA754AF8}" type="datetimeFigureOut">
              <a:rPr lang="de-DE" smtClean="0"/>
              <a:t>16.10.2019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0FB0-F829-405C-9A09-D479379497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019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0CCE-F856-46C8-9615-B88FDA754AF8}" type="datetimeFigureOut">
              <a:rPr lang="de-DE" smtClean="0"/>
              <a:t>16.10.2019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0FB0-F829-405C-9A09-D479379497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970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0CCE-F856-46C8-9615-B88FDA754AF8}" type="datetimeFigureOut">
              <a:rPr lang="de-DE" smtClean="0"/>
              <a:t>16.10.2019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0FB0-F829-405C-9A09-D479379497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18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0CCE-F856-46C8-9615-B88FDA754AF8}" type="datetimeFigureOut">
              <a:rPr lang="de-DE" smtClean="0"/>
              <a:t>16.10.2019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0FB0-F829-405C-9A09-D479379497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66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0CCE-F856-46C8-9615-B88FDA754AF8}" type="datetimeFigureOut">
              <a:rPr lang="de-DE" smtClean="0"/>
              <a:t>16.10.2019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0FB0-F829-405C-9A09-D479379497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12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0CCE-F856-46C8-9615-B88FDA754AF8}" type="datetimeFigureOut">
              <a:rPr lang="de-DE" smtClean="0"/>
              <a:t>16.10.2019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0FB0-F829-405C-9A09-D479379497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81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A0CCE-F856-46C8-9615-B88FDA754AF8}" type="datetimeFigureOut">
              <a:rPr lang="de-DE" smtClean="0"/>
              <a:t>16.10.2019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80FB0-F829-405C-9A09-D479379497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96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1EF4DB-5276-4E3E-97E1-F3867714BF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B62B5F0-F094-4E04-ABC5-1C8BB766CC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0C42A94-FBEA-4C03-B21D-14F874071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04" y="0"/>
            <a:ext cx="9437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57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C74EB6B-FB3C-4A18-886E-E283A151E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06"/>
            <a:ext cx="9140444" cy="6642202"/>
          </a:xfrm>
        </p:spPr>
      </p:pic>
    </p:spTree>
    <p:extLst>
      <p:ext uri="{BB962C8B-B14F-4D97-AF65-F5344CB8AC3E}">
        <p14:creationId xmlns:p14="http://schemas.microsoft.com/office/powerpoint/2010/main" val="354679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205F92E-5A2B-45C9-B655-2A8D48FAD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07"/>
            <a:ext cx="9144000" cy="6644786"/>
          </a:xfrm>
        </p:spPr>
      </p:pic>
    </p:spTree>
    <p:extLst>
      <p:ext uri="{BB962C8B-B14F-4D97-AF65-F5344CB8AC3E}">
        <p14:creationId xmlns:p14="http://schemas.microsoft.com/office/powerpoint/2010/main" val="96088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3B9011E-53A1-4213-B8A8-3DCB80C8B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" y="107899"/>
            <a:ext cx="9140444" cy="6642202"/>
          </a:xfrm>
        </p:spPr>
      </p:pic>
    </p:spTree>
    <p:extLst>
      <p:ext uri="{BB962C8B-B14F-4D97-AF65-F5344CB8AC3E}">
        <p14:creationId xmlns:p14="http://schemas.microsoft.com/office/powerpoint/2010/main" val="765126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Bildschirmpräsentation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Dagdagan, Jacqueline</dc:creator>
  <cp:lastModifiedBy>Dagdagan, Jacqueline</cp:lastModifiedBy>
  <cp:revision>1</cp:revision>
  <dcterms:created xsi:type="dcterms:W3CDTF">2019-10-16T13:12:29Z</dcterms:created>
  <dcterms:modified xsi:type="dcterms:W3CDTF">2019-10-16T13:14:57Z</dcterms:modified>
</cp:coreProperties>
</file>